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3"/>
  </p:sldMasterIdLst>
  <p:sldIdLst>
    <p:sldId id="256" r:id="rId4"/>
  </p:sldIdLst>
  <p:sldSz cx="9144000" cy="5143500" type="screen16x9"/>
  <p:notesSz cx="9144000" cy="6858000"/>
  <p:defaultTextStyle>
    <a:defPPr>
      <a:defRPr lang="en-US"/>
    </a:defPPr>
    <a:lvl1pPr marL="0" algn="l" defTabSz="86278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431394" algn="l" defTabSz="86278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862787" algn="l" defTabSz="86278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294181" algn="l" defTabSz="86278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1725574" algn="l" defTabSz="86278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2156968" algn="l" defTabSz="86278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2588361" algn="l" defTabSz="86278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3019755" algn="l" defTabSz="86278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3451149" algn="l" defTabSz="86278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1620">
          <p15:clr>
            <a:srgbClr val="A4A3A4"/>
          </p15:clr>
        </p15:guide>
        <p15:guide id="3" orient="horz" pos="1620">
          <p15:clr>
            <a:srgbClr val="A4A3A4"/>
          </p15:clr>
        </p15:guide>
        <p15:guide id="4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9F"/>
    <a:srgbClr val="E30613"/>
    <a:srgbClr val="11498A"/>
    <a:srgbClr val="8415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50"/>
    <p:restoredTop sz="91098" autoAdjust="0"/>
  </p:normalViewPr>
  <p:slideViewPr>
    <p:cSldViewPr>
      <p:cViewPr varScale="1">
        <p:scale>
          <a:sx n="164" d="100"/>
          <a:sy n="164" d="100"/>
        </p:scale>
        <p:origin x="376" y="168"/>
      </p:cViewPr>
      <p:guideLst>
        <p:guide orient="horz" pos="2880"/>
        <p:guide pos="1620"/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2" y="1597820"/>
            <a:ext cx="7772400" cy="1102519"/>
          </a:xfrm>
          <a:prstGeom prst="rect">
            <a:avLst/>
          </a:prstGeom>
        </p:spPr>
        <p:txBody>
          <a:bodyPr lIns="17273" tIns="8637" rIns="17273" bIns="8637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 lIns="17273" tIns="8637" rIns="17273" bIns="8637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31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62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941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255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569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883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0197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4511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lIns="17273" tIns="8637" rIns="17273" bIns="8637"/>
          <a:lstStyle/>
          <a:p>
            <a:fld id="{2605A242-DC4D-47E7-B8D7-2D2967FF412C}" type="datetimeFigureOut">
              <a:rPr lang="en-CA" smtClean="0"/>
              <a:t>2024-07-07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2" y="4767263"/>
            <a:ext cx="2895600" cy="273844"/>
          </a:xfrm>
          <a:prstGeom prst="rect">
            <a:avLst/>
          </a:prstGeom>
        </p:spPr>
        <p:txBody>
          <a:bodyPr lIns="17273" tIns="8637" rIns="17273" bIns="8637"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lIns="17273" tIns="8637" rIns="17273" bIns="8637"/>
          <a:lstStyle/>
          <a:p>
            <a:fld id="{92D0DC67-0B51-4B91-AC93-4B3BD47ED2C8}" type="slidenum">
              <a:rPr lang="en-CA" smtClean="0"/>
              <a:t>‹Nº›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32736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lIns="17273" tIns="8637" rIns="17273" bIns="8637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 lIns="17273" tIns="8637" rIns="17273" bIns="8637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lIns="17273" tIns="8637" rIns="17273" bIns="8637"/>
          <a:lstStyle/>
          <a:p>
            <a:fld id="{2605A242-DC4D-47E7-B8D7-2D2967FF412C}" type="datetimeFigureOut">
              <a:rPr lang="en-CA" smtClean="0"/>
              <a:t>2024-07-07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2" y="4767263"/>
            <a:ext cx="2895600" cy="273844"/>
          </a:xfrm>
          <a:prstGeom prst="rect">
            <a:avLst/>
          </a:prstGeom>
        </p:spPr>
        <p:txBody>
          <a:bodyPr lIns="17273" tIns="8637" rIns="17273" bIns="8637"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lIns="17273" tIns="8637" rIns="17273" bIns="8637"/>
          <a:lstStyle/>
          <a:p>
            <a:fld id="{92D0DC67-0B51-4B91-AC93-4B3BD47ED2C8}" type="slidenum">
              <a:rPr lang="en-CA" smtClean="0"/>
              <a:t>‹Nº›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14385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8975052" y="1200151"/>
            <a:ext cx="8991600" cy="25575816"/>
          </a:xfrm>
          <a:prstGeom prst="rect">
            <a:avLst/>
          </a:prstGeom>
        </p:spPr>
        <p:txBody>
          <a:bodyPr vert="eaVert" lIns="17273" tIns="8637" rIns="17273" bIns="8637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98664" y="1200151"/>
            <a:ext cx="26823988" cy="25575816"/>
          </a:xfrm>
          <a:prstGeom prst="rect">
            <a:avLst/>
          </a:prstGeom>
        </p:spPr>
        <p:txBody>
          <a:bodyPr vert="eaVert" lIns="17273" tIns="8637" rIns="17273" bIns="8637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lIns="17273" tIns="8637" rIns="17273" bIns="8637"/>
          <a:lstStyle/>
          <a:p>
            <a:fld id="{2605A242-DC4D-47E7-B8D7-2D2967FF412C}" type="datetimeFigureOut">
              <a:rPr lang="en-CA" smtClean="0"/>
              <a:t>2024-07-07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2" y="4767263"/>
            <a:ext cx="2895600" cy="273844"/>
          </a:xfrm>
          <a:prstGeom prst="rect">
            <a:avLst/>
          </a:prstGeom>
        </p:spPr>
        <p:txBody>
          <a:bodyPr lIns="17273" tIns="8637" rIns="17273" bIns="8637"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lIns="17273" tIns="8637" rIns="17273" bIns="8637"/>
          <a:lstStyle/>
          <a:p>
            <a:fld id="{92D0DC67-0B51-4B91-AC93-4B3BD47ED2C8}" type="slidenum">
              <a:rPr lang="en-CA" smtClean="0"/>
              <a:t>‹Nº›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94588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lIns="17273" tIns="8637" rIns="17273" bIns="8637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lIns="17273" tIns="8637" rIns="17273" bIns="8637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lIns="17273" tIns="8637" rIns="17273" bIns="8637"/>
          <a:lstStyle/>
          <a:p>
            <a:fld id="{2605A242-DC4D-47E7-B8D7-2D2967FF412C}" type="datetimeFigureOut">
              <a:rPr lang="en-CA" smtClean="0"/>
              <a:t>2024-07-07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2" y="4767263"/>
            <a:ext cx="2895600" cy="273844"/>
          </a:xfrm>
          <a:prstGeom prst="rect">
            <a:avLst/>
          </a:prstGeom>
        </p:spPr>
        <p:txBody>
          <a:bodyPr lIns="17273" tIns="8637" rIns="17273" bIns="8637"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lIns="17273" tIns="8637" rIns="17273" bIns="8637"/>
          <a:lstStyle/>
          <a:p>
            <a:fld id="{92D0DC67-0B51-4B91-AC93-4B3BD47ED2C8}" type="slidenum">
              <a:rPr lang="en-CA" smtClean="0"/>
              <a:t>‹Nº›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72487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3305175"/>
            <a:ext cx="7772400" cy="1021556"/>
          </a:xfrm>
          <a:prstGeom prst="rect">
            <a:avLst/>
          </a:prstGeom>
        </p:spPr>
        <p:txBody>
          <a:bodyPr lIns="17273" tIns="8637" rIns="17273" bIns="8637" anchor="t"/>
          <a:lstStyle>
            <a:lvl1pPr algn="l">
              <a:defRPr sz="38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4" y="2180036"/>
            <a:ext cx="7772400" cy="1125140"/>
          </a:xfrm>
          <a:prstGeom prst="rect">
            <a:avLst/>
          </a:prstGeom>
        </p:spPr>
        <p:txBody>
          <a:bodyPr lIns="17273" tIns="8637" rIns="17273" bIns="8637" anchor="b"/>
          <a:lstStyle>
            <a:lvl1pPr marL="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1pPr>
            <a:lvl2pPr marL="43139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86278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29418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72557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156968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58836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301975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45114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lIns="17273" tIns="8637" rIns="17273" bIns="8637"/>
          <a:lstStyle/>
          <a:p>
            <a:fld id="{2605A242-DC4D-47E7-B8D7-2D2967FF412C}" type="datetimeFigureOut">
              <a:rPr lang="en-CA" smtClean="0"/>
              <a:t>2024-07-07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2" y="4767263"/>
            <a:ext cx="2895600" cy="273844"/>
          </a:xfrm>
          <a:prstGeom prst="rect">
            <a:avLst/>
          </a:prstGeom>
        </p:spPr>
        <p:txBody>
          <a:bodyPr lIns="17273" tIns="8637" rIns="17273" bIns="8637"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lIns="17273" tIns="8637" rIns="17273" bIns="8637"/>
          <a:lstStyle/>
          <a:p>
            <a:fld id="{92D0DC67-0B51-4B91-AC93-4B3BD47ED2C8}" type="slidenum">
              <a:rPr lang="en-CA" smtClean="0"/>
              <a:t>‹Nº›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29213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lIns="17273" tIns="8637" rIns="17273" bIns="8637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98664" y="6993732"/>
            <a:ext cx="17906999" cy="19782235"/>
          </a:xfrm>
          <a:prstGeom prst="rect">
            <a:avLst/>
          </a:prstGeom>
        </p:spPr>
        <p:txBody>
          <a:bodyPr lIns="17273" tIns="8637" rIns="17273" bIns="8637"/>
          <a:lstStyle>
            <a:lvl1pPr>
              <a:defRPr sz="26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058064" y="6993732"/>
            <a:ext cx="17908587" cy="19782235"/>
          </a:xfrm>
          <a:prstGeom prst="rect">
            <a:avLst/>
          </a:prstGeom>
        </p:spPr>
        <p:txBody>
          <a:bodyPr lIns="17273" tIns="8637" rIns="17273" bIns="8637"/>
          <a:lstStyle>
            <a:lvl1pPr>
              <a:defRPr sz="26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lIns="17273" tIns="8637" rIns="17273" bIns="8637"/>
          <a:lstStyle/>
          <a:p>
            <a:fld id="{2605A242-DC4D-47E7-B8D7-2D2967FF412C}" type="datetimeFigureOut">
              <a:rPr lang="en-CA" smtClean="0"/>
              <a:t>2024-07-07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2" y="4767263"/>
            <a:ext cx="2895600" cy="273844"/>
          </a:xfrm>
          <a:prstGeom prst="rect">
            <a:avLst/>
          </a:prstGeom>
        </p:spPr>
        <p:txBody>
          <a:bodyPr lIns="17273" tIns="8637" rIns="17273" bIns="8637"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lIns="17273" tIns="8637" rIns="17273" bIns="8637"/>
          <a:lstStyle/>
          <a:p>
            <a:fld id="{92D0DC67-0B51-4B91-AC93-4B3BD47ED2C8}" type="slidenum">
              <a:rPr lang="en-CA" smtClean="0"/>
              <a:t>‹Nº›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38045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lIns="17273" tIns="8637" rIns="17273" bIns="8637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lIns="17273" tIns="8637" rIns="17273" bIns="8637" anchor="b"/>
          <a:lstStyle>
            <a:lvl1pPr marL="0" indent="0">
              <a:buNone/>
              <a:defRPr sz="2300" b="1"/>
            </a:lvl1pPr>
            <a:lvl2pPr marL="431394" indent="0">
              <a:buNone/>
              <a:defRPr sz="1900" b="1"/>
            </a:lvl2pPr>
            <a:lvl3pPr marL="862787" indent="0">
              <a:buNone/>
              <a:defRPr sz="1700" b="1"/>
            </a:lvl3pPr>
            <a:lvl4pPr marL="1294181" indent="0">
              <a:buNone/>
              <a:defRPr sz="1500" b="1"/>
            </a:lvl4pPr>
            <a:lvl5pPr marL="1725574" indent="0">
              <a:buNone/>
              <a:defRPr sz="1500" b="1"/>
            </a:lvl5pPr>
            <a:lvl6pPr marL="2156968" indent="0">
              <a:buNone/>
              <a:defRPr sz="1500" b="1"/>
            </a:lvl6pPr>
            <a:lvl7pPr marL="2588361" indent="0">
              <a:buNone/>
              <a:defRPr sz="1500" b="1"/>
            </a:lvl7pPr>
            <a:lvl8pPr marL="3019755" indent="0">
              <a:buNone/>
              <a:defRPr sz="1500" b="1"/>
            </a:lvl8pPr>
            <a:lvl9pPr marL="3451149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 lIns="17273" tIns="8637" rIns="17273" bIns="8637"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4" cy="479822"/>
          </a:xfrm>
          <a:prstGeom prst="rect">
            <a:avLst/>
          </a:prstGeom>
        </p:spPr>
        <p:txBody>
          <a:bodyPr lIns="17273" tIns="8637" rIns="17273" bIns="8637" anchor="b"/>
          <a:lstStyle>
            <a:lvl1pPr marL="0" indent="0">
              <a:buNone/>
              <a:defRPr sz="2300" b="1"/>
            </a:lvl1pPr>
            <a:lvl2pPr marL="431394" indent="0">
              <a:buNone/>
              <a:defRPr sz="1900" b="1"/>
            </a:lvl2pPr>
            <a:lvl3pPr marL="862787" indent="0">
              <a:buNone/>
              <a:defRPr sz="1700" b="1"/>
            </a:lvl3pPr>
            <a:lvl4pPr marL="1294181" indent="0">
              <a:buNone/>
              <a:defRPr sz="1500" b="1"/>
            </a:lvl4pPr>
            <a:lvl5pPr marL="1725574" indent="0">
              <a:buNone/>
              <a:defRPr sz="1500" b="1"/>
            </a:lvl5pPr>
            <a:lvl6pPr marL="2156968" indent="0">
              <a:buNone/>
              <a:defRPr sz="1500" b="1"/>
            </a:lvl6pPr>
            <a:lvl7pPr marL="2588361" indent="0">
              <a:buNone/>
              <a:defRPr sz="1500" b="1"/>
            </a:lvl7pPr>
            <a:lvl8pPr marL="3019755" indent="0">
              <a:buNone/>
              <a:defRPr sz="1500" b="1"/>
            </a:lvl8pPr>
            <a:lvl9pPr marL="3451149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4" cy="2963466"/>
          </a:xfrm>
          <a:prstGeom prst="rect">
            <a:avLst/>
          </a:prstGeom>
        </p:spPr>
        <p:txBody>
          <a:bodyPr lIns="17273" tIns="8637" rIns="17273" bIns="8637"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lIns="17273" tIns="8637" rIns="17273" bIns="8637"/>
          <a:lstStyle/>
          <a:p>
            <a:fld id="{2605A242-DC4D-47E7-B8D7-2D2967FF412C}" type="datetimeFigureOut">
              <a:rPr lang="en-CA" smtClean="0"/>
              <a:t>2024-07-07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2" y="4767263"/>
            <a:ext cx="2895600" cy="273844"/>
          </a:xfrm>
          <a:prstGeom prst="rect">
            <a:avLst/>
          </a:prstGeom>
        </p:spPr>
        <p:txBody>
          <a:bodyPr lIns="17273" tIns="8637" rIns="17273" bIns="8637"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lIns="17273" tIns="8637" rIns="17273" bIns="8637"/>
          <a:lstStyle/>
          <a:p>
            <a:fld id="{92D0DC67-0B51-4B91-AC93-4B3BD47ED2C8}" type="slidenum">
              <a:rPr lang="en-CA" smtClean="0"/>
              <a:t>‹Nº›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4235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lIns="17273" tIns="8637" rIns="17273" bIns="8637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lIns="17273" tIns="8637" rIns="17273" bIns="8637"/>
          <a:lstStyle/>
          <a:p>
            <a:fld id="{2605A242-DC4D-47E7-B8D7-2D2967FF412C}" type="datetimeFigureOut">
              <a:rPr lang="en-CA" smtClean="0"/>
              <a:t>2024-07-07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2" y="4767263"/>
            <a:ext cx="2895600" cy="273844"/>
          </a:xfrm>
          <a:prstGeom prst="rect">
            <a:avLst/>
          </a:prstGeom>
        </p:spPr>
        <p:txBody>
          <a:bodyPr lIns="17273" tIns="8637" rIns="17273" bIns="8637"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lIns="17273" tIns="8637" rIns="17273" bIns="8637"/>
          <a:lstStyle/>
          <a:p>
            <a:fld id="{92D0DC67-0B51-4B91-AC93-4B3BD47ED2C8}" type="slidenum">
              <a:rPr lang="en-CA" smtClean="0"/>
              <a:t>‹Nº›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95856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lIns="17273" tIns="8637" rIns="17273" bIns="8637"/>
          <a:lstStyle/>
          <a:p>
            <a:fld id="{2605A242-DC4D-47E7-B8D7-2D2967FF412C}" type="datetimeFigureOut">
              <a:rPr lang="en-CA" smtClean="0"/>
              <a:t>2024-07-07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2" y="4767263"/>
            <a:ext cx="2895600" cy="273844"/>
          </a:xfrm>
          <a:prstGeom prst="rect">
            <a:avLst/>
          </a:prstGeom>
        </p:spPr>
        <p:txBody>
          <a:bodyPr lIns="17273" tIns="8637" rIns="17273" bIns="8637"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lIns="17273" tIns="8637" rIns="17273" bIns="8637"/>
          <a:lstStyle/>
          <a:p>
            <a:fld id="{92D0DC67-0B51-4B91-AC93-4B3BD47ED2C8}" type="slidenum">
              <a:rPr lang="en-CA" smtClean="0"/>
              <a:t>‹Nº›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51808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7"/>
            <a:ext cx="3008313" cy="871538"/>
          </a:xfrm>
          <a:prstGeom prst="rect">
            <a:avLst/>
          </a:prstGeom>
        </p:spPr>
        <p:txBody>
          <a:bodyPr lIns="17273" tIns="8637" rIns="17273" bIns="8637" anchor="b"/>
          <a:lstStyle>
            <a:lvl1pPr algn="l">
              <a:defRPr sz="19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2" y="204788"/>
            <a:ext cx="5111749" cy="4389835"/>
          </a:xfrm>
          <a:prstGeom prst="rect">
            <a:avLst/>
          </a:prstGeom>
        </p:spPr>
        <p:txBody>
          <a:bodyPr lIns="17273" tIns="8637" rIns="17273" bIns="8637"/>
          <a:lstStyle>
            <a:lvl1pPr>
              <a:defRPr sz="3000"/>
            </a:lvl1pPr>
            <a:lvl2pPr>
              <a:defRPr sz="2600"/>
            </a:lvl2pPr>
            <a:lvl3pPr>
              <a:defRPr sz="23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6"/>
            <a:ext cx="3008313" cy="3518297"/>
          </a:xfrm>
          <a:prstGeom prst="rect">
            <a:avLst/>
          </a:prstGeom>
        </p:spPr>
        <p:txBody>
          <a:bodyPr lIns="17273" tIns="8637" rIns="17273" bIns="8637"/>
          <a:lstStyle>
            <a:lvl1pPr marL="0" indent="0">
              <a:buNone/>
              <a:defRPr sz="1300"/>
            </a:lvl1pPr>
            <a:lvl2pPr marL="431394" indent="0">
              <a:buNone/>
              <a:defRPr sz="1100"/>
            </a:lvl2pPr>
            <a:lvl3pPr marL="862787" indent="0">
              <a:buNone/>
              <a:defRPr sz="900"/>
            </a:lvl3pPr>
            <a:lvl4pPr marL="1294181" indent="0">
              <a:buNone/>
              <a:defRPr sz="900"/>
            </a:lvl4pPr>
            <a:lvl5pPr marL="1725574" indent="0">
              <a:buNone/>
              <a:defRPr sz="900"/>
            </a:lvl5pPr>
            <a:lvl6pPr marL="2156968" indent="0">
              <a:buNone/>
              <a:defRPr sz="900"/>
            </a:lvl6pPr>
            <a:lvl7pPr marL="2588361" indent="0">
              <a:buNone/>
              <a:defRPr sz="900"/>
            </a:lvl7pPr>
            <a:lvl8pPr marL="3019755" indent="0">
              <a:buNone/>
              <a:defRPr sz="900"/>
            </a:lvl8pPr>
            <a:lvl9pPr marL="345114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lIns="17273" tIns="8637" rIns="17273" bIns="8637"/>
          <a:lstStyle/>
          <a:p>
            <a:fld id="{2605A242-DC4D-47E7-B8D7-2D2967FF412C}" type="datetimeFigureOut">
              <a:rPr lang="en-CA" smtClean="0"/>
              <a:t>2024-07-07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2" y="4767263"/>
            <a:ext cx="2895600" cy="273844"/>
          </a:xfrm>
          <a:prstGeom prst="rect">
            <a:avLst/>
          </a:prstGeom>
        </p:spPr>
        <p:txBody>
          <a:bodyPr lIns="17273" tIns="8637" rIns="17273" bIns="8637"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lIns="17273" tIns="8637" rIns="17273" bIns="8637"/>
          <a:lstStyle/>
          <a:p>
            <a:fld id="{92D0DC67-0B51-4B91-AC93-4B3BD47ED2C8}" type="slidenum">
              <a:rPr lang="en-CA" smtClean="0"/>
              <a:t>‹Nº›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9135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lIns="17273" tIns="8637" rIns="17273" bIns="8637" anchor="b"/>
          <a:lstStyle>
            <a:lvl1pPr algn="l">
              <a:defRPr sz="19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 lIns="17273" tIns="8637" rIns="17273" bIns="8637"/>
          <a:lstStyle>
            <a:lvl1pPr marL="0" indent="0">
              <a:buNone/>
              <a:defRPr sz="3000"/>
            </a:lvl1pPr>
            <a:lvl2pPr marL="431394" indent="0">
              <a:buNone/>
              <a:defRPr sz="2600"/>
            </a:lvl2pPr>
            <a:lvl3pPr marL="862787" indent="0">
              <a:buNone/>
              <a:defRPr sz="2300"/>
            </a:lvl3pPr>
            <a:lvl4pPr marL="1294181" indent="0">
              <a:buNone/>
              <a:defRPr sz="1900"/>
            </a:lvl4pPr>
            <a:lvl5pPr marL="1725574" indent="0">
              <a:buNone/>
              <a:defRPr sz="1900"/>
            </a:lvl5pPr>
            <a:lvl6pPr marL="2156968" indent="0">
              <a:buNone/>
              <a:defRPr sz="1900"/>
            </a:lvl6pPr>
            <a:lvl7pPr marL="2588361" indent="0">
              <a:buNone/>
              <a:defRPr sz="1900"/>
            </a:lvl7pPr>
            <a:lvl8pPr marL="3019755" indent="0">
              <a:buNone/>
              <a:defRPr sz="1900"/>
            </a:lvl8pPr>
            <a:lvl9pPr marL="3451149" indent="0">
              <a:buNone/>
              <a:defRPr sz="19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  <a:prstGeom prst="rect">
            <a:avLst/>
          </a:prstGeom>
        </p:spPr>
        <p:txBody>
          <a:bodyPr lIns="17273" tIns="8637" rIns="17273" bIns="8637"/>
          <a:lstStyle>
            <a:lvl1pPr marL="0" indent="0">
              <a:buNone/>
              <a:defRPr sz="1300"/>
            </a:lvl1pPr>
            <a:lvl2pPr marL="431394" indent="0">
              <a:buNone/>
              <a:defRPr sz="1100"/>
            </a:lvl2pPr>
            <a:lvl3pPr marL="862787" indent="0">
              <a:buNone/>
              <a:defRPr sz="900"/>
            </a:lvl3pPr>
            <a:lvl4pPr marL="1294181" indent="0">
              <a:buNone/>
              <a:defRPr sz="900"/>
            </a:lvl4pPr>
            <a:lvl5pPr marL="1725574" indent="0">
              <a:buNone/>
              <a:defRPr sz="900"/>
            </a:lvl5pPr>
            <a:lvl6pPr marL="2156968" indent="0">
              <a:buNone/>
              <a:defRPr sz="900"/>
            </a:lvl6pPr>
            <a:lvl7pPr marL="2588361" indent="0">
              <a:buNone/>
              <a:defRPr sz="900"/>
            </a:lvl7pPr>
            <a:lvl8pPr marL="3019755" indent="0">
              <a:buNone/>
              <a:defRPr sz="900"/>
            </a:lvl8pPr>
            <a:lvl9pPr marL="345114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lIns="17273" tIns="8637" rIns="17273" bIns="8637"/>
          <a:lstStyle/>
          <a:p>
            <a:fld id="{2605A242-DC4D-47E7-B8D7-2D2967FF412C}" type="datetimeFigureOut">
              <a:rPr lang="en-CA" smtClean="0"/>
              <a:t>2024-07-07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2" y="4767263"/>
            <a:ext cx="2895600" cy="273844"/>
          </a:xfrm>
          <a:prstGeom prst="rect">
            <a:avLst/>
          </a:prstGeom>
        </p:spPr>
        <p:txBody>
          <a:bodyPr lIns="17273" tIns="8637" rIns="17273" bIns="8637"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lIns="17273" tIns="8637" rIns="17273" bIns="8637"/>
          <a:lstStyle/>
          <a:p>
            <a:fld id="{92D0DC67-0B51-4B91-AC93-4B3BD47ED2C8}" type="slidenum">
              <a:rPr lang="en-CA" smtClean="0"/>
              <a:t>‹Nº›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4652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9996" b="89965" l="9994" r="91652">
                        <a14:foregroundMark x1="91652" y1="81850" x2="91652" y2="81850"/>
                        <a14:foregroundMark x1="24133" y1="74716" x2="24133" y2="7471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2" y="1540"/>
            <a:ext cx="9142158" cy="5141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606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862787" rtl="0" eaLnBrk="1" latinLnBrk="0" hangingPunct="1">
        <a:spcBef>
          <a:spcPct val="0"/>
        </a:spcBef>
        <a:buNone/>
        <a:defRPr sz="4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3545" indent="-323545" algn="l" defTabSz="862787" rtl="0" eaLnBrk="1" latinLnBrk="0" hangingPunct="1">
        <a:spcBef>
          <a:spcPct val="2000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01015" indent="-269621" algn="l" defTabSz="862787" rtl="0" eaLnBrk="1" latinLnBrk="0" hangingPunct="1">
        <a:spcBef>
          <a:spcPct val="20000"/>
        </a:spcBef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78484" indent="-215697" algn="l" defTabSz="862787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509878" indent="-215697" algn="l" defTabSz="862787" rtl="0" eaLnBrk="1" latinLnBrk="0" hangingPunct="1">
        <a:spcBef>
          <a:spcPct val="20000"/>
        </a:spcBef>
        <a:buFont typeface="Arial" panose="020B0604020202020204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271" indent="-215697" algn="l" defTabSz="862787" rtl="0" eaLnBrk="1" latinLnBrk="0" hangingPunct="1">
        <a:spcBef>
          <a:spcPct val="20000"/>
        </a:spcBef>
        <a:buFont typeface="Arial" panose="020B0604020202020204" pitchFamily="34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72665" indent="-215697" algn="l" defTabSz="862787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04058" indent="-215697" algn="l" defTabSz="862787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35452" indent="-215697" algn="l" defTabSz="862787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66845" indent="-215697" algn="l" defTabSz="862787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278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31394" algn="l" defTabSz="86278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62787" algn="l" defTabSz="86278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94181" algn="l" defTabSz="86278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25574" algn="l" defTabSz="86278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56968" algn="l" defTabSz="86278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88361" algn="l" defTabSz="86278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19755" algn="l" defTabSz="86278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51149" algn="l" defTabSz="86278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2"/>
          <p:cNvSpPr txBox="1">
            <a:spLocks noChangeArrowheads="1"/>
          </p:cNvSpPr>
          <p:nvPr/>
        </p:nvSpPr>
        <p:spPr bwMode="auto">
          <a:xfrm>
            <a:off x="2429199" y="1074261"/>
            <a:ext cx="2523998" cy="1218708"/>
          </a:xfrm>
          <a:prstGeom prst="rect">
            <a:avLst/>
          </a:prstGeom>
          <a:solidFill>
            <a:schemeClr val="bg1">
              <a:alpha val="59999"/>
            </a:schemeClr>
          </a:solidFill>
          <a:ln w="12700">
            <a:solidFill>
              <a:srgbClr val="E30613"/>
            </a:solidFill>
            <a:round/>
            <a:headEnd/>
            <a:tailEnd/>
          </a:ln>
        </p:spPr>
        <p:txBody>
          <a:bodyPr lIns="23030" tIns="11515" rIns="23030" bIns="11515"/>
          <a:lstStyle>
            <a:lvl1pPr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314"/>
              </a:spcBef>
            </a:pPr>
            <a:r>
              <a:rPr lang="en-CA" altLang="en-US" sz="700" dirty="0" err="1">
                <a:latin typeface="Calibri" pitchFamily="34" charset="0"/>
              </a:rPr>
              <a:t>Tabla</a:t>
            </a:r>
            <a:r>
              <a:rPr lang="en-CA" altLang="en-US" sz="700" dirty="0">
                <a:latin typeface="Calibri" pitchFamily="34" charset="0"/>
              </a:rPr>
              <a:t> 1</a:t>
            </a:r>
          </a:p>
          <a:p>
            <a:pPr>
              <a:spcBef>
                <a:spcPts val="314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14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14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14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14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14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14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14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14"/>
              </a:spcBef>
            </a:pPr>
            <a:endParaRPr lang="en-CA" altLang="en-US" sz="700" dirty="0">
              <a:latin typeface="Calibri" pitchFamily="34" charset="0"/>
            </a:endParaRPr>
          </a:p>
        </p:txBody>
      </p:sp>
      <p:sp>
        <p:nvSpPr>
          <p:cNvPr id="5" name="Rectangle 29"/>
          <p:cNvSpPr>
            <a:spLocks noChangeArrowheads="1"/>
          </p:cNvSpPr>
          <p:nvPr/>
        </p:nvSpPr>
        <p:spPr bwMode="auto">
          <a:xfrm>
            <a:off x="3563888" y="411510"/>
            <a:ext cx="5219799" cy="355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7273" tIns="8637" rIns="17273" bIns="8637">
            <a:spAutoFit/>
          </a:bodyPr>
          <a:lstStyle>
            <a:lvl1pPr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altLang="en-US" sz="1100" b="1" dirty="0" err="1">
                <a:solidFill>
                  <a:srgbClr val="E30613"/>
                </a:solidFill>
                <a:latin typeface="Calibri" pitchFamily="34" charset="0"/>
              </a:rPr>
              <a:t>Nombre</a:t>
            </a:r>
            <a:r>
              <a:rPr lang="en-CA" altLang="en-US" sz="1100" b="1" dirty="0">
                <a:solidFill>
                  <a:srgbClr val="E30613"/>
                </a:solidFill>
                <a:latin typeface="Calibri" pitchFamily="34" charset="0"/>
              </a:rPr>
              <a:t> del </a:t>
            </a:r>
            <a:r>
              <a:rPr lang="en-CA" altLang="en-US" sz="1100" b="1" dirty="0" err="1">
                <a:solidFill>
                  <a:srgbClr val="E30613"/>
                </a:solidFill>
                <a:latin typeface="Calibri" pitchFamily="34" charset="0"/>
              </a:rPr>
              <a:t>autor</a:t>
            </a:r>
            <a:r>
              <a:rPr lang="en-CA" altLang="en-US" sz="1100" b="1" dirty="0">
                <a:solidFill>
                  <a:srgbClr val="E30613"/>
                </a:solidFill>
                <a:latin typeface="Calibri" pitchFamily="34" charset="0"/>
              </a:rPr>
              <a:t> o </a:t>
            </a:r>
            <a:r>
              <a:rPr lang="en-CA" altLang="en-US" sz="1100" b="1" dirty="0" err="1">
                <a:solidFill>
                  <a:srgbClr val="E30613"/>
                </a:solidFill>
                <a:latin typeface="Calibri" pitchFamily="34" charset="0"/>
              </a:rPr>
              <a:t>autores</a:t>
            </a:r>
            <a:br>
              <a:rPr lang="en-CA" altLang="en-US" sz="1100" b="1" dirty="0">
                <a:solidFill>
                  <a:srgbClr val="E30613"/>
                </a:solidFill>
                <a:latin typeface="Calibri" pitchFamily="34" charset="0"/>
              </a:rPr>
            </a:br>
            <a:r>
              <a:rPr lang="en-CA" altLang="en-US" sz="1100" b="1" dirty="0" err="1">
                <a:solidFill>
                  <a:srgbClr val="E30613"/>
                </a:solidFill>
                <a:latin typeface="Calibri" pitchFamily="34" charset="0"/>
              </a:rPr>
              <a:t>Institución</a:t>
            </a:r>
            <a:r>
              <a:rPr lang="en-CA" altLang="en-US" sz="1100" b="1" dirty="0">
                <a:solidFill>
                  <a:srgbClr val="E30613"/>
                </a:solidFill>
                <a:latin typeface="Calibri" pitchFamily="34" charset="0"/>
              </a:rPr>
              <a:t> o </a:t>
            </a:r>
            <a:r>
              <a:rPr lang="en-CA" altLang="en-US" sz="1100" b="1" dirty="0" err="1">
                <a:solidFill>
                  <a:srgbClr val="E30613"/>
                </a:solidFill>
                <a:latin typeface="Calibri" pitchFamily="34" charset="0"/>
              </a:rPr>
              <a:t>instituciones</a:t>
            </a:r>
            <a:endParaRPr lang="en-US" altLang="en-US" sz="1100" b="1" dirty="0">
              <a:solidFill>
                <a:srgbClr val="E30613"/>
              </a:solidFill>
              <a:latin typeface="Calibri" pitchFamily="34" charset="0"/>
            </a:endParaRPr>
          </a:p>
        </p:txBody>
      </p:sp>
      <p:sp>
        <p:nvSpPr>
          <p:cNvPr id="6" name="TextBox 11"/>
          <p:cNvSpPr txBox="1">
            <a:spLocks noChangeArrowheads="1"/>
          </p:cNvSpPr>
          <p:nvPr/>
        </p:nvSpPr>
        <p:spPr bwMode="auto">
          <a:xfrm>
            <a:off x="7619935" y="214935"/>
            <a:ext cx="1166654" cy="20210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7273" tIns="8637" rIns="17273" bIns="8637">
            <a:spAutoFit/>
          </a:bodyPr>
          <a:lstStyle>
            <a:lvl1pPr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fr-CA" altLang="en-US" sz="1200" dirty="0">
                <a:solidFill>
                  <a:srgbClr val="E30613"/>
                </a:solidFill>
                <a:latin typeface="Calibri" pitchFamily="34" charset="0"/>
              </a:rPr>
              <a:t>LOGOS</a:t>
            </a:r>
            <a:endParaRPr lang="en-US" altLang="en-US" sz="1200" dirty="0">
              <a:solidFill>
                <a:srgbClr val="E30613"/>
              </a:solidFill>
              <a:latin typeface="Calibri" pitchFamily="34" charset="0"/>
            </a:endParaRPr>
          </a:p>
        </p:txBody>
      </p:sp>
      <p:sp>
        <p:nvSpPr>
          <p:cNvPr id="7" name="Snip Diagonal Corner Rectangle 6"/>
          <p:cNvSpPr/>
          <p:nvPr/>
        </p:nvSpPr>
        <p:spPr>
          <a:xfrm>
            <a:off x="71916" y="811555"/>
            <a:ext cx="2294809" cy="207170"/>
          </a:xfrm>
          <a:prstGeom prst="snip2DiagRect">
            <a:avLst/>
          </a:prstGeom>
          <a:solidFill>
            <a:srgbClr val="00509F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273" tIns="8637" rIns="17273" bIns="8637" anchor="ctr"/>
          <a:lstStyle/>
          <a:p>
            <a:pPr algn="ctr" defTabSz="815977">
              <a:defRPr/>
            </a:pPr>
            <a:r>
              <a:rPr lang="fr-CA" sz="1000" b="1" dirty="0">
                <a:solidFill>
                  <a:schemeClr val="bg1"/>
                </a:solidFill>
                <a:cs typeface="Calibri" pitchFamily="34" charset="0"/>
              </a:rPr>
              <a:t>ANTECEDENTES</a:t>
            </a:r>
            <a:endParaRPr lang="en-US" sz="1000" b="1" dirty="0">
              <a:solidFill>
                <a:schemeClr val="bg1"/>
              </a:solidFill>
              <a:cs typeface="Calibri" pitchFamily="34" charset="0"/>
            </a:endParaRPr>
          </a:p>
        </p:txBody>
      </p:sp>
      <p:sp>
        <p:nvSpPr>
          <p:cNvPr id="8" name="Text Box 22"/>
          <p:cNvSpPr txBox="1">
            <a:spLocks noChangeArrowheads="1"/>
          </p:cNvSpPr>
          <p:nvPr/>
        </p:nvSpPr>
        <p:spPr bwMode="auto">
          <a:xfrm>
            <a:off x="71916" y="1074261"/>
            <a:ext cx="2294809" cy="924911"/>
          </a:xfrm>
          <a:prstGeom prst="rect">
            <a:avLst/>
          </a:prstGeom>
          <a:solidFill>
            <a:schemeClr val="bg1">
              <a:alpha val="59999"/>
            </a:schemeClr>
          </a:solidFill>
          <a:ln w="12700">
            <a:solidFill>
              <a:srgbClr val="E30613"/>
            </a:solidFill>
            <a:round/>
            <a:headEnd/>
            <a:tailEnd/>
          </a:ln>
        </p:spPr>
        <p:txBody>
          <a:bodyPr lIns="23030" tIns="11515" rIns="23030" bIns="11515"/>
          <a:lstStyle>
            <a:lvl1pPr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314"/>
              </a:spcBef>
            </a:pPr>
            <a:r>
              <a:rPr lang="en-CA" altLang="en-US" sz="700" dirty="0" err="1">
                <a:latin typeface="Calibri" pitchFamily="34" charset="0"/>
              </a:rPr>
              <a:t>Copie</a:t>
            </a:r>
            <a:r>
              <a:rPr lang="en-CA" altLang="en-US" sz="700" dirty="0">
                <a:latin typeface="Calibri" pitchFamily="34" charset="0"/>
              </a:rPr>
              <a:t> y </a:t>
            </a:r>
            <a:r>
              <a:rPr lang="en-CA" altLang="en-US" sz="700" dirty="0" err="1">
                <a:latin typeface="Calibri" pitchFamily="34" charset="0"/>
              </a:rPr>
              <a:t>pegue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aquí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su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texto</a:t>
            </a:r>
            <a:r>
              <a:rPr lang="en-CA" altLang="en-US" sz="700" dirty="0">
                <a:latin typeface="Calibri" pitchFamily="34" charset="0"/>
              </a:rPr>
              <a:t>, </a:t>
            </a:r>
            <a:r>
              <a:rPr lang="en-CA" altLang="en-US" sz="700" dirty="0" err="1">
                <a:latin typeface="Calibri" pitchFamily="34" charset="0"/>
              </a:rPr>
              <a:t>ajustando</a:t>
            </a:r>
            <a:r>
              <a:rPr lang="en-CA" altLang="en-US" sz="700" dirty="0">
                <a:latin typeface="Calibri" pitchFamily="34" charset="0"/>
              </a:rPr>
              <a:t> el </a:t>
            </a:r>
            <a:r>
              <a:rPr lang="en-CA" altLang="en-US" sz="700" dirty="0" err="1">
                <a:latin typeface="Calibri" pitchFamily="34" charset="0"/>
              </a:rPr>
              <a:t>tamaño</a:t>
            </a:r>
            <a:r>
              <a:rPr lang="en-CA" altLang="en-US" sz="700" dirty="0">
                <a:latin typeface="Calibri" pitchFamily="34" charset="0"/>
              </a:rPr>
              <a:t> de la </a:t>
            </a:r>
            <a:r>
              <a:rPr lang="en-CA" altLang="en-US" sz="700" dirty="0" err="1">
                <a:latin typeface="Calibri" pitchFamily="34" charset="0"/>
              </a:rPr>
              <a:t>letra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para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que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encaje</a:t>
            </a:r>
            <a:r>
              <a:rPr lang="en-CA" altLang="en-US" sz="700" dirty="0">
                <a:latin typeface="Calibri" pitchFamily="34" charset="0"/>
              </a:rPr>
              <a:t>.</a:t>
            </a:r>
          </a:p>
          <a:p>
            <a:pPr>
              <a:spcBef>
                <a:spcPts val="300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00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00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00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00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00"/>
              </a:spcBef>
            </a:pPr>
            <a:endParaRPr lang="en-CA" altLang="en-US" sz="700" dirty="0">
              <a:latin typeface="Calibri" pitchFamily="34" charset="0"/>
            </a:endParaRPr>
          </a:p>
        </p:txBody>
      </p:sp>
      <p:sp>
        <p:nvSpPr>
          <p:cNvPr id="9" name="Snip Diagonal Corner Rectangle 8"/>
          <p:cNvSpPr/>
          <p:nvPr/>
        </p:nvSpPr>
        <p:spPr>
          <a:xfrm>
            <a:off x="71916" y="2121554"/>
            <a:ext cx="2294809" cy="207170"/>
          </a:xfrm>
          <a:prstGeom prst="snip2DiagRect">
            <a:avLst/>
          </a:prstGeom>
          <a:solidFill>
            <a:srgbClr val="00509F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273" tIns="8637" rIns="17273" bIns="8637" anchor="ctr"/>
          <a:lstStyle/>
          <a:p>
            <a:pPr algn="ctr" defTabSz="815977">
              <a:defRPr/>
            </a:pPr>
            <a:r>
              <a:rPr lang="fr-CA" sz="1000" b="1" dirty="0">
                <a:solidFill>
                  <a:schemeClr val="bg1"/>
                </a:solidFill>
                <a:cs typeface="Calibri" pitchFamily="34" charset="0"/>
              </a:rPr>
              <a:t>OBJETIVOS</a:t>
            </a:r>
            <a:endParaRPr lang="en-US" sz="1000" b="1" dirty="0">
              <a:solidFill>
                <a:schemeClr val="bg1"/>
              </a:solidFill>
              <a:cs typeface="Calibri" pitchFamily="34" charset="0"/>
            </a:endParaRPr>
          </a:p>
        </p:txBody>
      </p:sp>
      <p:sp>
        <p:nvSpPr>
          <p:cNvPr id="10" name="Text Box 22"/>
          <p:cNvSpPr txBox="1">
            <a:spLocks noChangeArrowheads="1"/>
          </p:cNvSpPr>
          <p:nvPr/>
        </p:nvSpPr>
        <p:spPr bwMode="auto">
          <a:xfrm>
            <a:off x="71916" y="2409426"/>
            <a:ext cx="2294809" cy="318111"/>
          </a:xfrm>
          <a:prstGeom prst="rect">
            <a:avLst/>
          </a:prstGeom>
          <a:solidFill>
            <a:schemeClr val="bg1">
              <a:alpha val="59999"/>
            </a:schemeClr>
          </a:solidFill>
          <a:ln w="12700">
            <a:solidFill>
              <a:srgbClr val="E30613"/>
            </a:solidFill>
            <a:round/>
            <a:headEnd/>
            <a:tailEnd/>
          </a:ln>
        </p:spPr>
        <p:txBody>
          <a:bodyPr lIns="23030" tIns="11515" rIns="23030" bIns="11515"/>
          <a:lstStyle>
            <a:lvl1pPr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314"/>
              </a:spcBef>
            </a:pPr>
            <a:r>
              <a:rPr lang="en-CA" altLang="en-US" sz="700" dirty="0" err="1">
                <a:latin typeface="Calibri" pitchFamily="34" charset="0"/>
              </a:rPr>
              <a:t>Copie</a:t>
            </a:r>
            <a:r>
              <a:rPr lang="en-CA" altLang="en-US" sz="700" dirty="0">
                <a:latin typeface="Calibri" pitchFamily="34" charset="0"/>
              </a:rPr>
              <a:t> y </a:t>
            </a:r>
            <a:r>
              <a:rPr lang="en-CA" altLang="en-US" sz="700" dirty="0" err="1">
                <a:latin typeface="Calibri" pitchFamily="34" charset="0"/>
              </a:rPr>
              <a:t>pegue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aquí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su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texto</a:t>
            </a:r>
            <a:r>
              <a:rPr lang="en-CA" altLang="en-US" sz="700" dirty="0">
                <a:latin typeface="Calibri" pitchFamily="34" charset="0"/>
              </a:rPr>
              <a:t>, </a:t>
            </a:r>
            <a:r>
              <a:rPr lang="en-CA" altLang="en-US" sz="700" dirty="0" err="1">
                <a:latin typeface="Calibri" pitchFamily="34" charset="0"/>
              </a:rPr>
              <a:t>ajustando</a:t>
            </a:r>
            <a:r>
              <a:rPr lang="en-CA" altLang="en-US" sz="700" dirty="0">
                <a:latin typeface="Calibri" pitchFamily="34" charset="0"/>
              </a:rPr>
              <a:t> el </a:t>
            </a:r>
            <a:r>
              <a:rPr lang="en-CA" altLang="en-US" sz="700" dirty="0" err="1">
                <a:latin typeface="Calibri" pitchFamily="34" charset="0"/>
              </a:rPr>
              <a:t>tamaño</a:t>
            </a:r>
            <a:r>
              <a:rPr lang="en-CA" altLang="en-US" sz="700" dirty="0">
                <a:latin typeface="Calibri" pitchFamily="34" charset="0"/>
              </a:rPr>
              <a:t> de la </a:t>
            </a:r>
            <a:r>
              <a:rPr lang="en-CA" altLang="en-US" sz="700" dirty="0" err="1">
                <a:latin typeface="Calibri" pitchFamily="34" charset="0"/>
              </a:rPr>
              <a:t>letra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para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que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encaje</a:t>
            </a:r>
            <a:r>
              <a:rPr lang="en-CA" altLang="en-US" sz="700" dirty="0">
                <a:latin typeface="Calibri" pitchFamily="34" charset="0"/>
              </a:rPr>
              <a:t>.</a:t>
            </a:r>
          </a:p>
          <a:p>
            <a:pPr>
              <a:spcBef>
                <a:spcPts val="300"/>
              </a:spcBef>
            </a:pPr>
            <a:endParaRPr lang="en-CA" altLang="en-US" sz="700" dirty="0">
              <a:latin typeface="Calibri" pitchFamily="34" charset="0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05736"/>
              </p:ext>
            </p:extLst>
          </p:nvPr>
        </p:nvGraphicFramePr>
        <p:xfrm>
          <a:off x="2536711" y="1304314"/>
          <a:ext cx="2327499" cy="9208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58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58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58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4009">
                <a:tc>
                  <a:txBody>
                    <a:bodyPr/>
                    <a:lstStyle/>
                    <a:p>
                      <a:endParaRPr lang="en-US" sz="400" baseline="-25000" dirty="0">
                        <a:solidFill>
                          <a:schemeClr val="bg1"/>
                        </a:solidFill>
                      </a:endParaRPr>
                    </a:p>
                  </a:txBody>
                  <a:tcPr marL="6306" marR="6306" marT="2215" marB="2215"/>
                </a:tc>
                <a:tc>
                  <a:txBody>
                    <a:bodyPr/>
                    <a:lstStyle/>
                    <a:p>
                      <a:endParaRPr lang="en-US" sz="400" baseline="-25000" dirty="0">
                        <a:solidFill>
                          <a:schemeClr val="bg1"/>
                        </a:solidFill>
                      </a:endParaRPr>
                    </a:p>
                  </a:txBody>
                  <a:tcPr marL="6306" marR="6306" marT="2215" marB="2215"/>
                </a:tc>
                <a:tc>
                  <a:txBody>
                    <a:bodyPr/>
                    <a:lstStyle/>
                    <a:p>
                      <a:endParaRPr lang="en-US" sz="400" baseline="-25000" dirty="0">
                        <a:solidFill>
                          <a:schemeClr val="bg1"/>
                        </a:solidFill>
                      </a:endParaRPr>
                    </a:p>
                  </a:txBody>
                  <a:tcPr marL="6306" marR="6306" marT="2215" marB="221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5260">
                <a:tc>
                  <a:txBody>
                    <a:bodyPr/>
                    <a:lstStyle/>
                    <a:p>
                      <a:endParaRPr lang="en-US" sz="4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6306" marR="6306" marT="2215" marB="2215"/>
                </a:tc>
                <a:tc>
                  <a:txBody>
                    <a:bodyPr/>
                    <a:lstStyle/>
                    <a:p>
                      <a:endParaRPr lang="en-US" sz="4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6306" marR="6306" marT="2215" marB="2215"/>
                </a:tc>
                <a:tc>
                  <a:txBody>
                    <a:bodyPr/>
                    <a:lstStyle/>
                    <a:p>
                      <a:endParaRPr lang="en-US" sz="4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6306" marR="6306" marT="2215" marB="221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260">
                <a:tc>
                  <a:txBody>
                    <a:bodyPr/>
                    <a:lstStyle/>
                    <a:p>
                      <a:endParaRPr lang="en-US" sz="4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6306" marR="6306" marT="2215" marB="2215"/>
                </a:tc>
                <a:tc>
                  <a:txBody>
                    <a:bodyPr/>
                    <a:lstStyle/>
                    <a:p>
                      <a:endParaRPr lang="en-US" sz="4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6306" marR="6306" marT="2215" marB="2215"/>
                </a:tc>
                <a:tc>
                  <a:txBody>
                    <a:bodyPr/>
                    <a:lstStyle/>
                    <a:p>
                      <a:endParaRPr lang="en-US" sz="4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6306" marR="6306" marT="2215" marB="221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5260">
                <a:tc>
                  <a:txBody>
                    <a:bodyPr/>
                    <a:lstStyle/>
                    <a:p>
                      <a:endParaRPr lang="en-US" sz="4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6306" marR="6306" marT="2215" marB="2215"/>
                </a:tc>
                <a:tc>
                  <a:txBody>
                    <a:bodyPr/>
                    <a:lstStyle/>
                    <a:p>
                      <a:endParaRPr lang="en-US" sz="4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6306" marR="6306" marT="2215" marB="2215"/>
                </a:tc>
                <a:tc>
                  <a:txBody>
                    <a:bodyPr/>
                    <a:lstStyle/>
                    <a:p>
                      <a:endParaRPr lang="en-US" sz="4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6306" marR="6306" marT="2215" marB="221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5260">
                <a:tc>
                  <a:txBody>
                    <a:bodyPr/>
                    <a:lstStyle/>
                    <a:p>
                      <a:endParaRPr lang="en-US" sz="4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6306" marR="6306" marT="2215" marB="2215"/>
                </a:tc>
                <a:tc>
                  <a:txBody>
                    <a:bodyPr/>
                    <a:lstStyle/>
                    <a:p>
                      <a:endParaRPr lang="en-US" sz="4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6306" marR="6306" marT="2215" marB="2215"/>
                </a:tc>
                <a:tc>
                  <a:txBody>
                    <a:bodyPr/>
                    <a:lstStyle/>
                    <a:p>
                      <a:endParaRPr lang="en-US" sz="4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6306" marR="6306" marT="2215" marB="221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5260">
                <a:tc>
                  <a:txBody>
                    <a:bodyPr/>
                    <a:lstStyle/>
                    <a:p>
                      <a:endParaRPr lang="en-US" sz="4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6306" marR="6306" marT="2215" marB="2215"/>
                </a:tc>
                <a:tc>
                  <a:txBody>
                    <a:bodyPr/>
                    <a:lstStyle/>
                    <a:p>
                      <a:endParaRPr lang="en-US" sz="4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6306" marR="6306" marT="2215" marB="2215"/>
                </a:tc>
                <a:tc>
                  <a:txBody>
                    <a:bodyPr/>
                    <a:lstStyle/>
                    <a:p>
                      <a:endParaRPr lang="en-US" sz="4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6306" marR="6306" marT="2215" marB="221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5260">
                <a:tc>
                  <a:txBody>
                    <a:bodyPr/>
                    <a:lstStyle/>
                    <a:p>
                      <a:endParaRPr lang="en-US" sz="4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6306" marR="6306" marT="2215" marB="2215"/>
                </a:tc>
                <a:tc>
                  <a:txBody>
                    <a:bodyPr/>
                    <a:lstStyle/>
                    <a:p>
                      <a:endParaRPr lang="en-US" sz="4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6306" marR="6306" marT="2215" marB="2215"/>
                </a:tc>
                <a:tc>
                  <a:txBody>
                    <a:bodyPr/>
                    <a:lstStyle/>
                    <a:p>
                      <a:endParaRPr lang="en-US" sz="4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6306" marR="6306" marT="2215" marB="221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5260">
                <a:tc>
                  <a:txBody>
                    <a:bodyPr/>
                    <a:lstStyle/>
                    <a:p>
                      <a:endParaRPr lang="en-US" sz="4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6306" marR="6306" marT="2215" marB="2215"/>
                </a:tc>
                <a:tc>
                  <a:txBody>
                    <a:bodyPr/>
                    <a:lstStyle/>
                    <a:p>
                      <a:endParaRPr lang="en-US" sz="4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6306" marR="6306" marT="2215" marB="2215"/>
                </a:tc>
                <a:tc>
                  <a:txBody>
                    <a:bodyPr/>
                    <a:lstStyle/>
                    <a:p>
                      <a:endParaRPr lang="en-US" sz="4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6306" marR="6306" marT="2215" marB="221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4" name="Snip Diagonal Corner Rectangle 13"/>
          <p:cNvSpPr/>
          <p:nvPr/>
        </p:nvSpPr>
        <p:spPr>
          <a:xfrm>
            <a:off x="2429198" y="811555"/>
            <a:ext cx="6607612" cy="207170"/>
          </a:xfrm>
          <a:prstGeom prst="snip2DiagRect">
            <a:avLst/>
          </a:prstGeom>
          <a:solidFill>
            <a:srgbClr val="00509F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273" tIns="8637" rIns="17273" bIns="8637" anchor="ctr"/>
          <a:lstStyle/>
          <a:p>
            <a:pPr algn="ctr" defTabSz="815977">
              <a:defRPr/>
            </a:pPr>
            <a:r>
              <a:rPr lang="fr-CA" sz="1000" b="1" dirty="0">
                <a:solidFill>
                  <a:schemeClr val="bg1"/>
                </a:solidFill>
                <a:cs typeface="Calibri" pitchFamily="34" charset="0"/>
              </a:rPr>
              <a:t>RESULTADOS</a:t>
            </a:r>
            <a:endParaRPr lang="en-US" sz="1000" b="1" dirty="0">
              <a:solidFill>
                <a:schemeClr val="bg1"/>
              </a:solidFill>
              <a:cs typeface="Calibri" pitchFamily="34" charset="0"/>
            </a:endParaRPr>
          </a:p>
        </p:txBody>
      </p:sp>
      <p:sp>
        <p:nvSpPr>
          <p:cNvPr id="15" name="Text Box 22"/>
          <p:cNvSpPr txBox="1">
            <a:spLocks noChangeArrowheads="1"/>
          </p:cNvSpPr>
          <p:nvPr/>
        </p:nvSpPr>
        <p:spPr bwMode="auto">
          <a:xfrm>
            <a:off x="2429199" y="2345477"/>
            <a:ext cx="2523998" cy="1236416"/>
          </a:xfrm>
          <a:prstGeom prst="rect">
            <a:avLst/>
          </a:prstGeom>
          <a:solidFill>
            <a:schemeClr val="bg1">
              <a:alpha val="59999"/>
            </a:schemeClr>
          </a:solidFill>
          <a:ln w="12700">
            <a:solidFill>
              <a:srgbClr val="E30613"/>
            </a:solidFill>
            <a:round/>
            <a:headEnd/>
            <a:tailEnd/>
          </a:ln>
        </p:spPr>
        <p:txBody>
          <a:bodyPr lIns="23030" tIns="11515" rIns="23030" bIns="11515"/>
          <a:lstStyle>
            <a:lvl1pPr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314"/>
              </a:spcBef>
            </a:pPr>
            <a:r>
              <a:rPr lang="en-CA" altLang="en-US" sz="700" dirty="0" err="1">
                <a:latin typeface="Calibri" pitchFamily="34" charset="0"/>
              </a:rPr>
              <a:t>Copie</a:t>
            </a:r>
            <a:r>
              <a:rPr lang="en-CA" altLang="en-US" sz="700" dirty="0">
                <a:latin typeface="Calibri" pitchFamily="34" charset="0"/>
              </a:rPr>
              <a:t> y </a:t>
            </a:r>
            <a:r>
              <a:rPr lang="en-CA" altLang="en-US" sz="700" dirty="0" err="1">
                <a:latin typeface="Calibri" pitchFamily="34" charset="0"/>
              </a:rPr>
              <a:t>pegue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aquí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su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texto</a:t>
            </a:r>
            <a:r>
              <a:rPr lang="en-CA" altLang="en-US" sz="700" dirty="0">
                <a:latin typeface="Calibri" pitchFamily="34" charset="0"/>
              </a:rPr>
              <a:t>, </a:t>
            </a:r>
            <a:r>
              <a:rPr lang="en-CA" altLang="en-US" sz="700" dirty="0" err="1">
                <a:latin typeface="Calibri" pitchFamily="34" charset="0"/>
              </a:rPr>
              <a:t>ajustando</a:t>
            </a:r>
            <a:r>
              <a:rPr lang="en-CA" altLang="en-US" sz="700" dirty="0">
                <a:latin typeface="Calibri" pitchFamily="34" charset="0"/>
              </a:rPr>
              <a:t> el </a:t>
            </a:r>
            <a:r>
              <a:rPr lang="en-CA" altLang="en-US" sz="700" dirty="0" err="1">
                <a:latin typeface="Calibri" pitchFamily="34" charset="0"/>
              </a:rPr>
              <a:t>tamaño</a:t>
            </a:r>
            <a:r>
              <a:rPr lang="en-CA" altLang="en-US" sz="700" dirty="0">
                <a:latin typeface="Calibri" pitchFamily="34" charset="0"/>
              </a:rPr>
              <a:t> de la </a:t>
            </a:r>
            <a:r>
              <a:rPr lang="en-CA" altLang="en-US" sz="700" dirty="0" err="1">
                <a:latin typeface="Calibri" pitchFamily="34" charset="0"/>
              </a:rPr>
              <a:t>letra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para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que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encaje</a:t>
            </a:r>
            <a:r>
              <a:rPr lang="en-CA" altLang="en-US" sz="700" dirty="0">
                <a:latin typeface="Calibri" pitchFamily="34" charset="0"/>
              </a:rPr>
              <a:t>.</a:t>
            </a:r>
          </a:p>
          <a:p>
            <a:pPr>
              <a:spcBef>
                <a:spcPts val="314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14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00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00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00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00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00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00"/>
              </a:spcBef>
            </a:pPr>
            <a:endParaRPr lang="en-CA" altLang="en-US" sz="700" dirty="0">
              <a:latin typeface="Calibri" pitchFamily="34" charset="0"/>
            </a:endParaRPr>
          </a:p>
        </p:txBody>
      </p:sp>
      <p:graphicFrame>
        <p:nvGraphicFramePr>
          <p:cNvPr id="1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2211414"/>
              </p:ext>
            </p:extLst>
          </p:nvPr>
        </p:nvGraphicFramePr>
        <p:xfrm>
          <a:off x="5059620" y="1074261"/>
          <a:ext cx="3977191" cy="12187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7919390" imgH="4871126" progId="Excel.Sheet.8">
                  <p:embed/>
                </p:oleObj>
              </mc:Choice>
              <mc:Fallback>
                <p:oleObj r:id="rId2" imgW="7919390" imgH="4871126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9620" y="1074261"/>
                        <a:ext cx="3977191" cy="1218708"/>
                      </a:xfrm>
                      <a:prstGeom prst="rect">
                        <a:avLst/>
                      </a:prstGeom>
                      <a:solidFill>
                        <a:schemeClr val="bg1">
                          <a:alpha val="58823"/>
                        </a:schemeClr>
                      </a:solidFill>
                      <a:ln w="9525">
                        <a:solidFill>
                          <a:srgbClr val="FF66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8" name="Picture 3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38610" y="2368468"/>
            <a:ext cx="1576331" cy="11998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0" name="Text Box 22"/>
          <p:cNvSpPr txBox="1">
            <a:spLocks noChangeArrowheads="1"/>
          </p:cNvSpPr>
          <p:nvPr/>
        </p:nvSpPr>
        <p:spPr bwMode="auto">
          <a:xfrm>
            <a:off x="6680842" y="2345477"/>
            <a:ext cx="2355970" cy="1236416"/>
          </a:xfrm>
          <a:prstGeom prst="rect">
            <a:avLst/>
          </a:prstGeom>
          <a:solidFill>
            <a:schemeClr val="bg1">
              <a:alpha val="59999"/>
            </a:schemeClr>
          </a:solidFill>
          <a:ln w="12700">
            <a:solidFill>
              <a:srgbClr val="E30613"/>
            </a:solidFill>
            <a:round/>
            <a:headEnd/>
            <a:tailEnd/>
          </a:ln>
        </p:spPr>
        <p:txBody>
          <a:bodyPr lIns="23030" tIns="11515" rIns="23030" bIns="11515"/>
          <a:lstStyle>
            <a:lvl1pPr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314"/>
              </a:spcBef>
            </a:pPr>
            <a:r>
              <a:rPr lang="en-CA" altLang="en-US" sz="700" dirty="0" err="1">
                <a:latin typeface="Calibri" pitchFamily="34" charset="0"/>
              </a:rPr>
              <a:t>Copie</a:t>
            </a:r>
            <a:r>
              <a:rPr lang="en-CA" altLang="en-US" sz="700" dirty="0">
                <a:latin typeface="Calibri" pitchFamily="34" charset="0"/>
              </a:rPr>
              <a:t> y </a:t>
            </a:r>
            <a:r>
              <a:rPr lang="en-CA" altLang="en-US" sz="700" dirty="0" err="1">
                <a:latin typeface="Calibri" pitchFamily="34" charset="0"/>
              </a:rPr>
              <a:t>pegue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aquí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su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texto</a:t>
            </a:r>
            <a:r>
              <a:rPr lang="en-CA" altLang="en-US" sz="700" dirty="0">
                <a:latin typeface="Calibri" pitchFamily="34" charset="0"/>
              </a:rPr>
              <a:t>, </a:t>
            </a:r>
            <a:r>
              <a:rPr lang="en-CA" altLang="en-US" sz="700" dirty="0" err="1">
                <a:latin typeface="Calibri" pitchFamily="34" charset="0"/>
              </a:rPr>
              <a:t>ajustando</a:t>
            </a:r>
            <a:r>
              <a:rPr lang="en-CA" altLang="en-US" sz="700" dirty="0">
                <a:latin typeface="Calibri" pitchFamily="34" charset="0"/>
              </a:rPr>
              <a:t> el </a:t>
            </a:r>
            <a:r>
              <a:rPr lang="en-CA" altLang="en-US" sz="700" dirty="0" err="1">
                <a:latin typeface="Calibri" pitchFamily="34" charset="0"/>
              </a:rPr>
              <a:t>tamaño</a:t>
            </a:r>
            <a:r>
              <a:rPr lang="en-CA" altLang="en-US" sz="700" dirty="0">
                <a:latin typeface="Calibri" pitchFamily="34" charset="0"/>
              </a:rPr>
              <a:t> de la </a:t>
            </a:r>
            <a:r>
              <a:rPr lang="en-CA" altLang="en-US" sz="700" dirty="0" err="1">
                <a:latin typeface="Calibri" pitchFamily="34" charset="0"/>
              </a:rPr>
              <a:t>letra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para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que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encaje</a:t>
            </a:r>
            <a:r>
              <a:rPr lang="en-CA" altLang="en-US" sz="700" dirty="0">
                <a:latin typeface="Calibri" pitchFamily="34" charset="0"/>
              </a:rPr>
              <a:t>.</a:t>
            </a:r>
          </a:p>
          <a:p>
            <a:pPr>
              <a:spcBef>
                <a:spcPts val="314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14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14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00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00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00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00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00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00"/>
              </a:spcBef>
            </a:pPr>
            <a:endParaRPr lang="en-CA" altLang="en-US" sz="700" dirty="0">
              <a:latin typeface="Calibri" pitchFamily="34" charset="0"/>
            </a:endParaRPr>
          </a:p>
        </p:txBody>
      </p:sp>
      <p:sp>
        <p:nvSpPr>
          <p:cNvPr id="21" name="Snip Diagonal Corner Rectangle 20"/>
          <p:cNvSpPr/>
          <p:nvPr/>
        </p:nvSpPr>
        <p:spPr>
          <a:xfrm>
            <a:off x="2429199" y="3658066"/>
            <a:ext cx="3303806" cy="206966"/>
          </a:xfrm>
          <a:prstGeom prst="snip2DiagRect">
            <a:avLst/>
          </a:prstGeom>
          <a:solidFill>
            <a:srgbClr val="00509F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273" tIns="8637" rIns="17273" bIns="8637" anchor="ctr"/>
          <a:lstStyle/>
          <a:p>
            <a:pPr algn="ctr" defTabSz="815977">
              <a:defRPr/>
            </a:pPr>
            <a:r>
              <a:rPr lang="fr-CA" sz="1000" b="1" dirty="0">
                <a:solidFill>
                  <a:schemeClr val="bg1"/>
                </a:solidFill>
                <a:cs typeface="Calibri" pitchFamily="34" charset="0"/>
              </a:rPr>
              <a:t>CONCLUSIONES</a:t>
            </a:r>
            <a:endParaRPr lang="en-US" sz="1000" b="1" dirty="0">
              <a:solidFill>
                <a:schemeClr val="bg1"/>
              </a:solidFill>
              <a:cs typeface="Calibri" pitchFamily="34" charset="0"/>
            </a:endParaRPr>
          </a:p>
        </p:txBody>
      </p:sp>
      <p:sp>
        <p:nvSpPr>
          <p:cNvPr id="22" name="Snip Diagonal Corner Rectangle 21"/>
          <p:cNvSpPr/>
          <p:nvPr/>
        </p:nvSpPr>
        <p:spPr>
          <a:xfrm>
            <a:off x="5826774" y="3658066"/>
            <a:ext cx="3210037" cy="206966"/>
          </a:xfrm>
          <a:prstGeom prst="snip2DiagRect">
            <a:avLst/>
          </a:prstGeom>
          <a:solidFill>
            <a:srgbClr val="00509F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273" tIns="8637" rIns="17273" bIns="8637" anchor="ctr"/>
          <a:lstStyle/>
          <a:p>
            <a:pPr algn="ctr" defTabSz="815977">
              <a:defRPr/>
            </a:pPr>
            <a:r>
              <a:rPr lang="fr-CA" sz="1000" b="1" dirty="0">
                <a:solidFill>
                  <a:schemeClr val="bg1"/>
                </a:solidFill>
                <a:cs typeface="Calibri" pitchFamily="34" charset="0"/>
              </a:rPr>
              <a:t>REFERENCIAS</a:t>
            </a:r>
            <a:endParaRPr lang="en-US" sz="1000" b="1" dirty="0">
              <a:solidFill>
                <a:schemeClr val="bg1"/>
              </a:solidFill>
              <a:cs typeface="Calibri" pitchFamily="34" charset="0"/>
            </a:endParaRPr>
          </a:p>
        </p:txBody>
      </p:sp>
      <p:sp>
        <p:nvSpPr>
          <p:cNvPr id="23" name="Snip Diagonal Corner Rectangle 22"/>
          <p:cNvSpPr/>
          <p:nvPr/>
        </p:nvSpPr>
        <p:spPr>
          <a:xfrm>
            <a:off x="79353" y="2839402"/>
            <a:ext cx="2294809" cy="207375"/>
          </a:xfrm>
          <a:prstGeom prst="snip2DiagRect">
            <a:avLst/>
          </a:prstGeom>
          <a:solidFill>
            <a:srgbClr val="00509F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273" tIns="8637" rIns="17273" bIns="8637" anchor="ctr"/>
          <a:lstStyle/>
          <a:p>
            <a:pPr algn="ctr" defTabSz="815977">
              <a:defRPr/>
            </a:pPr>
            <a:r>
              <a:rPr lang="fr-CA" sz="1000" b="1" dirty="0">
                <a:solidFill>
                  <a:schemeClr val="bg1"/>
                </a:solidFill>
                <a:cs typeface="Calibri" pitchFamily="34" charset="0"/>
              </a:rPr>
              <a:t>MATERIAL Y MÉTODO</a:t>
            </a:r>
            <a:endParaRPr lang="en-US" sz="1000" b="1" dirty="0">
              <a:solidFill>
                <a:schemeClr val="bg1"/>
              </a:solidFill>
              <a:cs typeface="Calibri" pitchFamily="34" charset="0"/>
            </a:endParaRPr>
          </a:p>
        </p:txBody>
      </p:sp>
      <p:sp>
        <p:nvSpPr>
          <p:cNvPr id="24" name="Text Box 22"/>
          <p:cNvSpPr txBox="1">
            <a:spLocks noChangeArrowheads="1"/>
          </p:cNvSpPr>
          <p:nvPr/>
        </p:nvSpPr>
        <p:spPr bwMode="auto">
          <a:xfrm>
            <a:off x="79354" y="3123955"/>
            <a:ext cx="2294809" cy="1371867"/>
          </a:xfrm>
          <a:prstGeom prst="rect">
            <a:avLst/>
          </a:prstGeom>
          <a:solidFill>
            <a:schemeClr val="bg1">
              <a:alpha val="59999"/>
            </a:schemeClr>
          </a:solidFill>
          <a:ln w="12700">
            <a:solidFill>
              <a:srgbClr val="E30613"/>
            </a:solidFill>
            <a:round/>
            <a:headEnd/>
            <a:tailEnd/>
          </a:ln>
        </p:spPr>
        <p:txBody>
          <a:bodyPr lIns="23030" tIns="11515" rIns="23030" bIns="11515"/>
          <a:lstStyle>
            <a:lvl1pPr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314"/>
              </a:spcBef>
            </a:pPr>
            <a:r>
              <a:rPr lang="en-CA" altLang="en-US" sz="700" dirty="0" err="1">
                <a:latin typeface="Calibri" pitchFamily="34" charset="0"/>
              </a:rPr>
              <a:t>Copie</a:t>
            </a:r>
            <a:r>
              <a:rPr lang="en-CA" altLang="en-US" sz="700" dirty="0">
                <a:latin typeface="Calibri" pitchFamily="34" charset="0"/>
              </a:rPr>
              <a:t> y </a:t>
            </a:r>
            <a:r>
              <a:rPr lang="en-CA" altLang="en-US" sz="700" dirty="0" err="1">
                <a:latin typeface="Calibri" pitchFamily="34" charset="0"/>
              </a:rPr>
              <a:t>pegue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aquí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su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texto</a:t>
            </a:r>
            <a:r>
              <a:rPr lang="en-CA" altLang="en-US" sz="700" dirty="0">
                <a:latin typeface="Calibri" pitchFamily="34" charset="0"/>
              </a:rPr>
              <a:t>, </a:t>
            </a:r>
            <a:r>
              <a:rPr lang="en-CA" altLang="en-US" sz="700" dirty="0" err="1">
                <a:latin typeface="Calibri" pitchFamily="34" charset="0"/>
              </a:rPr>
              <a:t>ajustando</a:t>
            </a:r>
            <a:r>
              <a:rPr lang="en-CA" altLang="en-US" sz="700" dirty="0">
                <a:latin typeface="Calibri" pitchFamily="34" charset="0"/>
              </a:rPr>
              <a:t> el </a:t>
            </a:r>
            <a:r>
              <a:rPr lang="en-CA" altLang="en-US" sz="700" dirty="0" err="1">
                <a:latin typeface="Calibri" pitchFamily="34" charset="0"/>
              </a:rPr>
              <a:t>tamaño</a:t>
            </a:r>
            <a:r>
              <a:rPr lang="en-CA" altLang="en-US" sz="700" dirty="0">
                <a:latin typeface="Calibri" pitchFamily="34" charset="0"/>
              </a:rPr>
              <a:t> de la </a:t>
            </a:r>
            <a:r>
              <a:rPr lang="en-CA" altLang="en-US" sz="700" dirty="0" err="1">
                <a:latin typeface="Calibri" pitchFamily="34" charset="0"/>
              </a:rPr>
              <a:t>letra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para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que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encaje</a:t>
            </a:r>
            <a:r>
              <a:rPr lang="en-CA" altLang="en-US" sz="700" dirty="0">
                <a:latin typeface="Calibri" pitchFamily="34" charset="0"/>
              </a:rPr>
              <a:t>.</a:t>
            </a:r>
          </a:p>
          <a:p>
            <a:pPr>
              <a:spcBef>
                <a:spcPts val="314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14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00"/>
              </a:spcBef>
            </a:pPr>
            <a:endParaRPr lang="en-CA" altLang="en-US" sz="700" dirty="0">
              <a:latin typeface="Calibri" pitchFamily="34" charset="0"/>
            </a:endParaRPr>
          </a:p>
        </p:txBody>
      </p:sp>
      <p:sp>
        <p:nvSpPr>
          <p:cNvPr id="25" name="Text Box 22"/>
          <p:cNvSpPr txBox="1">
            <a:spLocks noChangeArrowheads="1"/>
          </p:cNvSpPr>
          <p:nvPr/>
        </p:nvSpPr>
        <p:spPr bwMode="auto">
          <a:xfrm>
            <a:off x="2429199" y="3915519"/>
            <a:ext cx="3303806" cy="1176955"/>
          </a:xfrm>
          <a:prstGeom prst="rect">
            <a:avLst/>
          </a:prstGeom>
          <a:solidFill>
            <a:schemeClr val="bg1">
              <a:alpha val="59999"/>
            </a:schemeClr>
          </a:solidFill>
          <a:ln w="12700">
            <a:solidFill>
              <a:srgbClr val="E30613"/>
            </a:solidFill>
            <a:round/>
            <a:headEnd/>
            <a:tailEnd/>
          </a:ln>
        </p:spPr>
        <p:txBody>
          <a:bodyPr lIns="23030" tIns="11515" rIns="23030" bIns="11515"/>
          <a:lstStyle>
            <a:lvl1pPr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314"/>
              </a:spcBef>
            </a:pPr>
            <a:r>
              <a:rPr lang="en-CA" altLang="en-US" sz="700" dirty="0" err="1">
                <a:latin typeface="Calibri" pitchFamily="34" charset="0"/>
              </a:rPr>
              <a:t>Copie</a:t>
            </a:r>
            <a:r>
              <a:rPr lang="en-CA" altLang="en-US" sz="700" dirty="0">
                <a:latin typeface="Calibri" pitchFamily="34" charset="0"/>
              </a:rPr>
              <a:t> y </a:t>
            </a:r>
            <a:r>
              <a:rPr lang="en-CA" altLang="en-US" sz="700" dirty="0" err="1">
                <a:latin typeface="Calibri" pitchFamily="34" charset="0"/>
              </a:rPr>
              <a:t>pegue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aquí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su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texto</a:t>
            </a:r>
            <a:r>
              <a:rPr lang="en-CA" altLang="en-US" sz="700" dirty="0">
                <a:latin typeface="Calibri" pitchFamily="34" charset="0"/>
              </a:rPr>
              <a:t>, </a:t>
            </a:r>
            <a:r>
              <a:rPr lang="en-CA" altLang="en-US" sz="700" dirty="0" err="1">
                <a:latin typeface="Calibri" pitchFamily="34" charset="0"/>
              </a:rPr>
              <a:t>ajustando</a:t>
            </a:r>
            <a:r>
              <a:rPr lang="en-CA" altLang="en-US" sz="700" dirty="0">
                <a:latin typeface="Calibri" pitchFamily="34" charset="0"/>
              </a:rPr>
              <a:t> el </a:t>
            </a:r>
            <a:r>
              <a:rPr lang="en-CA" altLang="en-US" sz="700" dirty="0" err="1">
                <a:latin typeface="Calibri" pitchFamily="34" charset="0"/>
              </a:rPr>
              <a:t>tamaño</a:t>
            </a:r>
            <a:r>
              <a:rPr lang="en-CA" altLang="en-US" sz="700" dirty="0">
                <a:latin typeface="Calibri" pitchFamily="34" charset="0"/>
              </a:rPr>
              <a:t> de la </a:t>
            </a:r>
            <a:r>
              <a:rPr lang="en-CA" altLang="en-US" sz="700" dirty="0" err="1">
                <a:latin typeface="Calibri" pitchFamily="34" charset="0"/>
              </a:rPr>
              <a:t>letra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para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que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encaje</a:t>
            </a:r>
            <a:r>
              <a:rPr lang="en-CA" altLang="en-US" sz="700" dirty="0">
                <a:latin typeface="Calibri" pitchFamily="34" charset="0"/>
              </a:rPr>
              <a:t>.</a:t>
            </a:r>
          </a:p>
          <a:p>
            <a:pPr>
              <a:spcBef>
                <a:spcPts val="314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14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14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14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14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14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14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00"/>
              </a:spcBef>
            </a:pPr>
            <a:endParaRPr lang="en-CA" altLang="en-US" sz="700" dirty="0">
              <a:latin typeface="Calibri" pitchFamily="34" charset="0"/>
            </a:endParaRPr>
          </a:p>
        </p:txBody>
      </p:sp>
      <p:sp>
        <p:nvSpPr>
          <p:cNvPr id="26" name="Text Box 22"/>
          <p:cNvSpPr txBox="1">
            <a:spLocks noChangeArrowheads="1"/>
          </p:cNvSpPr>
          <p:nvPr/>
        </p:nvSpPr>
        <p:spPr bwMode="auto">
          <a:xfrm>
            <a:off x="5826774" y="3915519"/>
            <a:ext cx="3210037" cy="1176955"/>
          </a:xfrm>
          <a:prstGeom prst="rect">
            <a:avLst/>
          </a:prstGeom>
          <a:solidFill>
            <a:schemeClr val="bg1">
              <a:alpha val="59999"/>
            </a:schemeClr>
          </a:solidFill>
          <a:ln w="12700">
            <a:solidFill>
              <a:srgbClr val="E30613"/>
            </a:solidFill>
            <a:round/>
            <a:headEnd/>
            <a:tailEnd/>
          </a:ln>
        </p:spPr>
        <p:txBody>
          <a:bodyPr lIns="23030" tIns="11515" rIns="23030" bIns="11515"/>
          <a:lstStyle>
            <a:lvl1pPr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314"/>
              </a:spcBef>
            </a:pPr>
            <a:r>
              <a:rPr lang="en-CA" altLang="en-US" sz="700" dirty="0" err="1">
                <a:latin typeface="Calibri" pitchFamily="34" charset="0"/>
              </a:rPr>
              <a:t>Copie</a:t>
            </a:r>
            <a:r>
              <a:rPr lang="en-CA" altLang="en-US" sz="700" dirty="0">
                <a:latin typeface="Calibri" pitchFamily="34" charset="0"/>
              </a:rPr>
              <a:t> y </a:t>
            </a:r>
            <a:r>
              <a:rPr lang="en-CA" altLang="en-US" sz="700" dirty="0" err="1">
                <a:latin typeface="Calibri" pitchFamily="34" charset="0"/>
              </a:rPr>
              <a:t>pegue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aquí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su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texto</a:t>
            </a:r>
            <a:r>
              <a:rPr lang="en-CA" altLang="en-US" sz="700" dirty="0">
                <a:latin typeface="Calibri" pitchFamily="34" charset="0"/>
              </a:rPr>
              <a:t>, </a:t>
            </a:r>
            <a:r>
              <a:rPr lang="en-CA" altLang="en-US" sz="700" dirty="0" err="1">
                <a:latin typeface="Calibri" pitchFamily="34" charset="0"/>
              </a:rPr>
              <a:t>ajustando</a:t>
            </a:r>
            <a:r>
              <a:rPr lang="en-CA" altLang="en-US" sz="700" dirty="0">
                <a:latin typeface="Calibri" pitchFamily="34" charset="0"/>
              </a:rPr>
              <a:t> el </a:t>
            </a:r>
            <a:r>
              <a:rPr lang="en-CA" altLang="en-US" sz="700" dirty="0" err="1">
                <a:latin typeface="Calibri" pitchFamily="34" charset="0"/>
              </a:rPr>
              <a:t>tamaño</a:t>
            </a:r>
            <a:r>
              <a:rPr lang="en-CA" altLang="en-US" sz="700" dirty="0">
                <a:latin typeface="Calibri" pitchFamily="34" charset="0"/>
              </a:rPr>
              <a:t> de la </a:t>
            </a:r>
            <a:r>
              <a:rPr lang="en-CA" altLang="en-US" sz="700" dirty="0" err="1">
                <a:latin typeface="Calibri" pitchFamily="34" charset="0"/>
              </a:rPr>
              <a:t>letra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para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que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encaje</a:t>
            </a:r>
            <a:r>
              <a:rPr lang="en-CA" altLang="en-US" sz="700" dirty="0">
                <a:latin typeface="Calibri" pitchFamily="34" charset="0"/>
              </a:rPr>
              <a:t>.</a:t>
            </a:r>
          </a:p>
          <a:p>
            <a:pPr>
              <a:spcBef>
                <a:spcPts val="314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14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14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14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14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14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00"/>
              </a:spcBef>
            </a:pPr>
            <a:endParaRPr lang="en-CA" altLang="en-US" sz="700" dirty="0">
              <a:latin typeface="Calibri" pitchFamily="34" charset="0"/>
            </a:endParaRPr>
          </a:p>
        </p:txBody>
      </p:sp>
      <p:sp>
        <p:nvSpPr>
          <p:cNvPr id="27" name="Text Box 31"/>
          <p:cNvSpPr txBox="1">
            <a:spLocks noChangeArrowheads="1"/>
          </p:cNvSpPr>
          <p:nvPr/>
        </p:nvSpPr>
        <p:spPr bwMode="auto">
          <a:xfrm>
            <a:off x="9357337" y="43685"/>
            <a:ext cx="3380828" cy="2348935"/>
          </a:xfrm>
          <a:prstGeom prst="rect">
            <a:avLst/>
          </a:prstGeom>
          <a:solidFill>
            <a:schemeClr val="bg1"/>
          </a:solidFill>
          <a:ln w="28440">
            <a:solidFill>
              <a:srgbClr val="006AB2"/>
            </a:solidFill>
            <a:miter lim="800000"/>
            <a:headEnd/>
            <a:tailEnd/>
          </a:ln>
        </p:spPr>
        <p:txBody>
          <a:bodyPr lIns="23030" tIns="23030" rIns="23030" bIns="23030">
            <a:spAutoFit/>
          </a:bodyPr>
          <a:lstStyle>
            <a:lvl1pPr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CA" sz="700" b="1" dirty="0" err="1"/>
              <a:t>Títulos</a:t>
            </a:r>
            <a:r>
              <a:rPr lang="en-CA" sz="700" b="1" dirty="0"/>
              <a:t> </a:t>
            </a:r>
            <a:r>
              <a:rPr lang="en-CA" sz="700" b="1" dirty="0" err="1"/>
              <a:t>para</a:t>
            </a:r>
            <a:r>
              <a:rPr lang="en-CA" sz="700" b="1" dirty="0"/>
              <a:t> </a:t>
            </a:r>
            <a:r>
              <a:rPr lang="en-CA" sz="700" b="1" dirty="0" err="1"/>
              <a:t>insertar</a:t>
            </a:r>
            <a:r>
              <a:rPr lang="en-CA" sz="700" b="1" dirty="0"/>
              <a:t> </a:t>
            </a:r>
            <a:r>
              <a:rPr lang="en-CA" sz="700" b="1" dirty="0" err="1"/>
              <a:t>gráficos</a:t>
            </a:r>
            <a:r>
              <a:rPr lang="en-CA" sz="700" b="1" dirty="0"/>
              <a:t> o </a:t>
            </a:r>
            <a:r>
              <a:rPr lang="en-CA" sz="700" b="1" dirty="0" err="1"/>
              <a:t>imágenes</a:t>
            </a:r>
            <a:endParaRPr lang="es-ES_tradnl" sz="700" dirty="0"/>
          </a:p>
          <a:p>
            <a:r>
              <a:rPr lang="es-ES_tradnl" sz="700" dirty="0"/>
              <a:t> </a:t>
            </a:r>
          </a:p>
          <a:p>
            <a:r>
              <a:rPr lang="es-ES_tradnl" sz="700" b="1" dirty="0"/>
              <a:t>Nota:</a:t>
            </a:r>
            <a:r>
              <a:rPr lang="es-ES_tradnl" sz="700" dirty="0"/>
              <a:t> Si sus gráficos fueron realizados en </a:t>
            </a:r>
            <a:r>
              <a:rPr lang="es-ES_tradnl" sz="700" dirty="0" err="1"/>
              <a:t>Powerpoint</a:t>
            </a:r>
            <a:r>
              <a:rPr lang="es-ES_tradnl" sz="700" dirty="0"/>
              <a:t>, </a:t>
            </a:r>
            <a:r>
              <a:rPr lang="es-ES_tradnl" sz="700" dirty="0" err="1"/>
              <a:t>Illustrator</a:t>
            </a:r>
            <a:r>
              <a:rPr lang="es-ES_tradnl" sz="700" dirty="0"/>
              <a:t> o Excel no es necesario que realice este procedimiento.</a:t>
            </a:r>
          </a:p>
          <a:p>
            <a:r>
              <a:rPr lang="es-ES_tradnl" sz="700" dirty="0"/>
              <a:t> </a:t>
            </a:r>
          </a:p>
          <a:p>
            <a:r>
              <a:rPr lang="es-ES_tradnl" sz="700" b="1" dirty="0"/>
              <a:t>Procedimiento para revisar imágenes: </a:t>
            </a:r>
            <a:r>
              <a:rPr lang="es-ES_tradnl" sz="700" dirty="0"/>
              <a:t>Después de insertar la imagen (resolución de pantalla 72dpi) y cambiar su tamaño para ajustarla, presione el botón derecho del mouse y seleccione </a:t>
            </a:r>
            <a:r>
              <a:rPr lang="es-ES_tradnl" sz="700" b="1" dirty="0"/>
              <a:t>Formato de Imagen. </a:t>
            </a:r>
            <a:r>
              <a:rPr lang="es-ES_tradnl" sz="700" dirty="0"/>
              <a:t>Cuando aparezca la ventana emergente, haga clic en tamaño y revise que la escala de la imagen sea la correcta. La imagen se podrá imprimir de mejor forma si la escala de ancho y alto está a un 25% o más baja (20% o 10%).</a:t>
            </a:r>
          </a:p>
          <a:p>
            <a:r>
              <a:rPr lang="es-ES_tradnl" sz="700" dirty="0"/>
              <a:t>Si la escala de la imagen es superior al 25%, intente reemplazar con una imagen de mayor tamaño si es posible (mayor resolución, por ej. 300 dpi). (Nota: No se recomienda estirar la imagen a un tamaño mayor de forma manual, pues esta se deforma).</a:t>
            </a:r>
          </a:p>
          <a:p>
            <a:r>
              <a:rPr lang="es-ES_tradnl" sz="700" dirty="0"/>
              <a:t>Si la resolución de la imagen es de 300dpi o mayor (400 o 600 dpi), revise que su escala no sea superior al 100%.</a:t>
            </a:r>
          </a:p>
          <a:p>
            <a:r>
              <a:rPr lang="es-ES_tradnl" sz="700" dirty="0"/>
              <a:t> </a:t>
            </a:r>
          </a:p>
          <a:p>
            <a:r>
              <a:rPr lang="es-ES_tradnl" sz="700" b="1" dirty="0"/>
              <a:t>*Para cambiar el tamaño de una imagen: </a:t>
            </a:r>
            <a:r>
              <a:rPr lang="es-ES_tradnl" sz="700" dirty="0"/>
              <a:t>Haga clic en la imagen, presione la tecla </a:t>
            </a:r>
            <a:r>
              <a:rPr lang="es-ES_tradnl" sz="700" dirty="0" err="1"/>
              <a:t>Shift</a:t>
            </a:r>
            <a:r>
              <a:rPr lang="es-ES_tradnl" sz="700" dirty="0"/>
              <a:t> y arrastre la esquina inferior derecha para ajustar la imagen en proporción.</a:t>
            </a:r>
          </a:p>
          <a:p>
            <a:pPr>
              <a:spcBef>
                <a:spcPts val="314"/>
              </a:spcBef>
            </a:pPr>
            <a:endParaRPr lang="en-CA" altLang="en-US" sz="7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28" name="Text Box 30"/>
          <p:cNvSpPr txBox="1">
            <a:spLocks noChangeArrowheads="1"/>
          </p:cNvSpPr>
          <p:nvPr/>
        </p:nvSpPr>
        <p:spPr bwMode="auto">
          <a:xfrm>
            <a:off x="9326814" y="2160276"/>
            <a:ext cx="3380828" cy="1123728"/>
          </a:xfrm>
          <a:prstGeom prst="rect">
            <a:avLst/>
          </a:prstGeom>
          <a:solidFill>
            <a:schemeClr val="bg1"/>
          </a:solidFill>
          <a:ln w="28440">
            <a:solidFill>
              <a:srgbClr val="006AB2"/>
            </a:solidFill>
            <a:miter lim="800000"/>
            <a:headEnd/>
            <a:tailEnd/>
          </a:ln>
        </p:spPr>
        <p:txBody>
          <a:bodyPr lIns="22667" tIns="23030" rIns="22667" bIns="23030">
            <a:spAutoFit/>
          </a:bodyPr>
          <a:lstStyle>
            <a:lvl1pPr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s-ES_tradnl" sz="700" b="1" dirty="0" err="1"/>
              <a:t>Tips</a:t>
            </a:r>
            <a:r>
              <a:rPr lang="es-ES_tradnl" sz="700" b="1" dirty="0"/>
              <a:t> para títulos y encabezados </a:t>
            </a:r>
            <a:br>
              <a:rPr lang="es-ES_tradnl" sz="700" b="1" dirty="0"/>
            </a:br>
            <a:endParaRPr lang="es-ES_tradnl" sz="700" dirty="0"/>
          </a:p>
          <a:p>
            <a:r>
              <a:rPr lang="es-ES_tradnl" sz="700" b="1" dirty="0"/>
              <a:t>Barra de color</a:t>
            </a:r>
            <a:endParaRPr lang="es-ES_tradnl" sz="700" dirty="0"/>
          </a:p>
          <a:p>
            <a:r>
              <a:rPr lang="es-ES_tradnl" sz="700" dirty="0"/>
              <a:t>Para cambiar el color del fondo del póster y los encabezados.</a:t>
            </a:r>
            <a:br>
              <a:rPr lang="es-ES_tradnl" sz="700" dirty="0"/>
            </a:br>
            <a:r>
              <a:rPr lang="es-ES_tradnl" sz="700" dirty="0"/>
              <a:t>Ubíquese en la barra, haga clic derecho y luego seleccione </a:t>
            </a:r>
            <a:r>
              <a:rPr lang="es-ES_tradnl" sz="700" b="1" dirty="0"/>
              <a:t>Formato de forma</a:t>
            </a:r>
            <a:r>
              <a:rPr lang="es-ES_tradnl" sz="700" dirty="0"/>
              <a:t>. Cuando la venta emergente aparezca, seleccione </a:t>
            </a:r>
            <a:r>
              <a:rPr lang="es-ES_tradnl" sz="700" b="1" dirty="0"/>
              <a:t>Relleno </a:t>
            </a:r>
            <a:r>
              <a:rPr lang="es-ES_tradnl" sz="700" dirty="0"/>
              <a:t>y luego elija el color de su preferencia desde el menú. </a:t>
            </a:r>
          </a:p>
          <a:p>
            <a:r>
              <a:rPr lang="es-ES_tradnl" sz="700" dirty="0"/>
              <a:t> </a:t>
            </a:r>
          </a:p>
          <a:p>
            <a:r>
              <a:rPr lang="es-ES_tradnl" sz="700" dirty="0"/>
              <a:t>(Borre este texto una vez que inserte su texto o imagen. Esto es solo un recordatorio).</a:t>
            </a:r>
          </a:p>
        </p:txBody>
      </p:sp>
      <p:sp>
        <p:nvSpPr>
          <p:cNvPr id="29" name="Text Box 27"/>
          <p:cNvSpPr txBox="1">
            <a:spLocks noChangeArrowheads="1"/>
          </p:cNvSpPr>
          <p:nvPr/>
        </p:nvSpPr>
        <p:spPr bwMode="auto">
          <a:xfrm>
            <a:off x="9357294" y="3257540"/>
            <a:ext cx="3380828" cy="908284"/>
          </a:xfrm>
          <a:prstGeom prst="rect">
            <a:avLst/>
          </a:prstGeom>
          <a:solidFill>
            <a:schemeClr val="bg1"/>
          </a:solidFill>
          <a:ln w="28440">
            <a:solidFill>
              <a:srgbClr val="006AB2"/>
            </a:solidFill>
            <a:miter lim="800000"/>
            <a:headEnd/>
            <a:tailEnd/>
          </a:ln>
        </p:spPr>
        <p:txBody>
          <a:bodyPr lIns="22667" tIns="23030" rIns="22667" bIns="23030">
            <a:spAutoFit/>
          </a:bodyPr>
          <a:lstStyle>
            <a:lvl1pPr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s-ES_tradnl" sz="700" b="1" dirty="0" err="1"/>
              <a:t>Tips</a:t>
            </a:r>
            <a:r>
              <a:rPr lang="es-ES_tradnl" sz="700" b="1" dirty="0"/>
              <a:t> para gráficos de Excel</a:t>
            </a:r>
            <a:endParaRPr lang="es-ES_tradnl" sz="700" dirty="0"/>
          </a:p>
          <a:p>
            <a:r>
              <a:rPr lang="es-ES_tradnl" sz="700" b="1" dirty="0"/>
              <a:t> </a:t>
            </a:r>
            <a:endParaRPr lang="es-ES_tradnl" sz="700" dirty="0"/>
          </a:p>
          <a:p>
            <a:r>
              <a:rPr lang="es-ES_tradnl" sz="700" dirty="0"/>
              <a:t>Copie y pegue su gráfico Excel. El gráfico puede ser estirado para ajustarse como lo requiera. Si necesita editar partes del gráfico, le recomendamos editar el archivo original desde Excel y luego volver a pegarlo.</a:t>
            </a:r>
          </a:p>
          <a:p>
            <a:r>
              <a:rPr lang="es-ES_tradnl" sz="700" b="1" dirty="0"/>
              <a:t> </a:t>
            </a:r>
            <a:endParaRPr lang="es-ES_tradnl" sz="700" dirty="0"/>
          </a:p>
          <a:p>
            <a:r>
              <a:rPr lang="es-ES_tradnl" sz="700" dirty="0"/>
              <a:t>(Borre este texto una vez que inserte su texto o imagen. Esto es solo un recordatorio).</a:t>
            </a:r>
          </a:p>
        </p:txBody>
      </p:sp>
      <p:sp>
        <p:nvSpPr>
          <p:cNvPr id="30" name="TextBox 3"/>
          <p:cNvSpPr txBox="1">
            <a:spLocks noChangeArrowheads="1"/>
          </p:cNvSpPr>
          <p:nvPr/>
        </p:nvSpPr>
        <p:spPr bwMode="auto">
          <a:xfrm>
            <a:off x="3520456" y="0"/>
            <a:ext cx="3081538" cy="3713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905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7273" tIns="8637" rIns="17273" bIns="8637">
            <a:spAutoFit/>
          </a:bodyPr>
          <a:lstStyle>
            <a:lvl1pPr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altLang="en-US" sz="2300" b="1" dirty="0" err="1">
                <a:solidFill>
                  <a:schemeClr val="tx2"/>
                </a:solidFill>
                <a:latin typeface="Calibri" pitchFamily="34" charset="0"/>
              </a:rPr>
              <a:t>Título</a:t>
            </a:r>
            <a:r>
              <a:rPr lang="en-CA" altLang="en-US" sz="2300" b="1" dirty="0">
                <a:solidFill>
                  <a:schemeClr val="tx2"/>
                </a:solidFill>
                <a:latin typeface="Calibri" pitchFamily="34" charset="0"/>
              </a:rPr>
              <a:t> del </a:t>
            </a:r>
            <a:r>
              <a:rPr lang="en-CA" altLang="en-US" sz="2300" b="1" dirty="0" err="1">
                <a:solidFill>
                  <a:schemeClr val="tx2"/>
                </a:solidFill>
                <a:latin typeface="Calibri" pitchFamily="34" charset="0"/>
              </a:rPr>
              <a:t>póster</a:t>
            </a:r>
            <a:endParaRPr lang="en-US" altLang="en-US" sz="23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956869" y="209652"/>
            <a:ext cx="34883" cy="279053"/>
          </a:xfrm>
          <a:prstGeom prst="rect">
            <a:avLst/>
          </a:prstGeom>
          <a:noFill/>
        </p:spPr>
        <p:txBody>
          <a:bodyPr wrap="none" lIns="17273" tIns="8637" rIns="17273" bIns="8637" rtlCol="0">
            <a:spAutoFit/>
          </a:bodyPr>
          <a:lstStyle/>
          <a:p>
            <a:endParaRPr lang="es-ES" dirty="0"/>
          </a:p>
        </p:txBody>
      </p:sp>
      <p:sp>
        <p:nvSpPr>
          <p:cNvPr id="3" name="CuadroTexto 2"/>
          <p:cNvSpPr txBox="1"/>
          <p:nvPr/>
        </p:nvSpPr>
        <p:spPr>
          <a:xfrm>
            <a:off x="2006791" y="-3006"/>
            <a:ext cx="34883" cy="279053"/>
          </a:xfrm>
          <a:prstGeom prst="rect">
            <a:avLst/>
          </a:prstGeom>
          <a:noFill/>
        </p:spPr>
        <p:txBody>
          <a:bodyPr wrap="none" lIns="17273" tIns="8637" rIns="17273" bIns="8637" rtlCol="0">
            <a:spAutoFit/>
          </a:bodyPr>
          <a:lstStyle/>
          <a:p>
            <a:endParaRPr lang="es-ES" dirty="0"/>
          </a:p>
        </p:txBody>
      </p:sp>
      <p:sp>
        <p:nvSpPr>
          <p:cNvPr id="11" name="CuadroTexto 10"/>
          <p:cNvSpPr txBox="1"/>
          <p:nvPr/>
        </p:nvSpPr>
        <p:spPr>
          <a:xfrm>
            <a:off x="2677080" y="249969"/>
            <a:ext cx="34883" cy="279053"/>
          </a:xfrm>
          <a:prstGeom prst="rect">
            <a:avLst/>
          </a:prstGeom>
          <a:noFill/>
        </p:spPr>
        <p:txBody>
          <a:bodyPr wrap="none" lIns="17273" tIns="8637" rIns="17273" bIns="8637" rtlCol="0">
            <a:spAutoFit/>
          </a:bodyPr>
          <a:lstStyle/>
          <a:p>
            <a:endParaRPr lang="es-ES"/>
          </a:p>
        </p:txBody>
      </p:sp>
      <p:sp>
        <p:nvSpPr>
          <p:cNvPr id="35" name="Snip Diagonal Corner Rectangle 22"/>
          <p:cNvSpPr/>
          <p:nvPr/>
        </p:nvSpPr>
        <p:spPr>
          <a:xfrm>
            <a:off x="71915" y="4541730"/>
            <a:ext cx="2294809" cy="207375"/>
          </a:xfrm>
          <a:prstGeom prst="snip2DiagRect">
            <a:avLst/>
          </a:prstGeom>
          <a:solidFill>
            <a:srgbClr val="00509F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273" tIns="8637" rIns="17273" bIns="8637" anchor="ctr"/>
          <a:lstStyle/>
          <a:p>
            <a:pPr algn="ctr" defTabSz="815977">
              <a:defRPr/>
            </a:pPr>
            <a:r>
              <a:rPr lang="fr-CA" sz="1000" b="1" dirty="0">
                <a:solidFill>
                  <a:schemeClr val="bg1"/>
                </a:solidFill>
                <a:cs typeface="Calibri" pitchFamily="34" charset="0"/>
              </a:rPr>
              <a:t>CONFLICTO DE INTERÉS</a:t>
            </a:r>
            <a:endParaRPr lang="en-US" sz="1000" b="1" dirty="0">
              <a:solidFill>
                <a:schemeClr val="bg1"/>
              </a:solidFill>
              <a:cs typeface="Calibri" pitchFamily="34" charset="0"/>
            </a:endParaRPr>
          </a:p>
        </p:txBody>
      </p:sp>
      <p:sp>
        <p:nvSpPr>
          <p:cNvPr id="36" name="Text Box 22"/>
          <p:cNvSpPr txBox="1">
            <a:spLocks noChangeArrowheads="1"/>
          </p:cNvSpPr>
          <p:nvPr/>
        </p:nvSpPr>
        <p:spPr bwMode="auto">
          <a:xfrm>
            <a:off x="79353" y="4795013"/>
            <a:ext cx="2287371" cy="331224"/>
          </a:xfrm>
          <a:prstGeom prst="rect">
            <a:avLst/>
          </a:prstGeom>
          <a:solidFill>
            <a:schemeClr val="bg1">
              <a:alpha val="59999"/>
            </a:schemeClr>
          </a:solidFill>
          <a:ln w="12700">
            <a:solidFill>
              <a:srgbClr val="E30613"/>
            </a:solidFill>
            <a:round/>
            <a:headEnd/>
            <a:tailEnd/>
          </a:ln>
        </p:spPr>
        <p:txBody>
          <a:bodyPr lIns="23030" tIns="11515" rIns="23030" bIns="11515"/>
          <a:lstStyle>
            <a:lvl1pPr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314"/>
              </a:spcBef>
            </a:pPr>
            <a:r>
              <a:rPr lang="en-CA" altLang="en-US" sz="700" dirty="0" err="1">
                <a:latin typeface="Calibri" pitchFamily="34" charset="0"/>
              </a:rPr>
              <a:t>Copie</a:t>
            </a:r>
            <a:r>
              <a:rPr lang="en-CA" altLang="en-US" sz="700" dirty="0">
                <a:latin typeface="Calibri" pitchFamily="34" charset="0"/>
              </a:rPr>
              <a:t> y </a:t>
            </a:r>
            <a:r>
              <a:rPr lang="en-CA" altLang="en-US" sz="700" dirty="0" err="1">
                <a:latin typeface="Calibri" pitchFamily="34" charset="0"/>
              </a:rPr>
              <a:t>pegue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aquí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su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texto</a:t>
            </a:r>
            <a:r>
              <a:rPr lang="en-CA" altLang="en-US" sz="700" dirty="0">
                <a:latin typeface="Calibri" pitchFamily="34" charset="0"/>
              </a:rPr>
              <a:t>, </a:t>
            </a:r>
            <a:r>
              <a:rPr lang="en-CA" altLang="en-US" sz="700" dirty="0" err="1">
                <a:latin typeface="Calibri" pitchFamily="34" charset="0"/>
              </a:rPr>
              <a:t>ajustando</a:t>
            </a:r>
            <a:r>
              <a:rPr lang="en-CA" altLang="en-US" sz="700" dirty="0">
                <a:latin typeface="Calibri" pitchFamily="34" charset="0"/>
              </a:rPr>
              <a:t> el </a:t>
            </a:r>
            <a:r>
              <a:rPr lang="en-CA" altLang="en-US" sz="700" dirty="0" err="1">
                <a:latin typeface="Calibri" pitchFamily="34" charset="0"/>
              </a:rPr>
              <a:t>tamaño</a:t>
            </a:r>
            <a:r>
              <a:rPr lang="en-CA" altLang="en-US" sz="700" dirty="0">
                <a:latin typeface="Calibri" pitchFamily="34" charset="0"/>
              </a:rPr>
              <a:t> de la </a:t>
            </a:r>
            <a:r>
              <a:rPr lang="en-CA" altLang="en-US" sz="700" dirty="0" err="1">
                <a:latin typeface="Calibri" pitchFamily="34" charset="0"/>
              </a:rPr>
              <a:t>letra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para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que</a:t>
            </a:r>
            <a:r>
              <a:rPr lang="en-CA" altLang="en-US" sz="700" dirty="0">
                <a:latin typeface="Calibri" pitchFamily="34" charset="0"/>
              </a:rPr>
              <a:t> </a:t>
            </a:r>
            <a:r>
              <a:rPr lang="en-CA" altLang="en-US" sz="700" dirty="0" err="1">
                <a:latin typeface="Calibri" pitchFamily="34" charset="0"/>
              </a:rPr>
              <a:t>encaje</a:t>
            </a:r>
            <a:r>
              <a:rPr lang="en-CA" altLang="en-US" sz="700" dirty="0">
                <a:latin typeface="Calibri" pitchFamily="34" charset="0"/>
              </a:rPr>
              <a:t>.</a:t>
            </a:r>
          </a:p>
          <a:p>
            <a:pPr>
              <a:spcBef>
                <a:spcPts val="314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14"/>
              </a:spcBef>
            </a:pPr>
            <a:endParaRPr lang="en-CA" altLang="en-US" sz="700" dirty="0">
              <a:latin typeface="Calibri" pitchFamily="34" charset="0"/>
            </a:endParaRPr>
          </a:p>
          <a:p>
            <a:pPr>
              <a:spcBef>
                <a:spcPts val="300"/>
              </a:spcBef>
            </a:pPr>
            <a:endParaRPr lang="en-CA" altLang="en-US" sz="700" dirty="0">
              <a:latin typeface="Calibri" pitchFamily="34" charset="0"/>
            </a:endParaRPr>
          </a:p>
        </p:txBody>
      </p:sp>
      <p:pic>
        <p:nvPicPr>
          <p:cNvPr id="17" name="Imagen 16">
            <a:extLst>
              <a:ext uri="{FF2B5EF4-FFF2-40B4-BE49-F238E27FC236}">
                <a16:creationId xmlns:a16="http://schemas.microsoft.com/office/drawing/2014/main" id="{965BCC25-9EF3-6430-724D-51C23C06FB2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7411" y="72561"/>
            <a:ext cx="1397978" cy="698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9008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DD0E8EBB7AFEA94D9CE19E8AE414C6B1" ma:contentTypeVersion="11" ma:contentTypeDescription="Crear nuevo documento." ma:contentTypeScope="" ma:versionID="2d1eb5c571501ba07f2984eac367bb54">
  <xsd:schema xmlns:xsd="http://www.w3.org/2001/XMLSchema" xmlns:xs="http://www.w3.org/2001/XMLSchema" xmlns:p="http://schemas.microsoft.com/office/2006/metadata/properties" xmlns:ns2="39b55876-d006-418a-b0eb-ccc52f1dd4db" xmlns:ns3="b2c0f93a-7973-4603-a48d-780c3237a80b" targetNamespace="http://schemas.microsoft.com/office/2006/metadata/properties" ma:root="true" ma:fieldsID="4f0eacb8bc3bcb9317757bfbb52e767e" ns2:_="" ns3:_="">
    <xsd:import namespace="39b55876-d006-418a-b0eb-ccc52f1dd4db"/>
    <xsd:import namespace="b2c0f93a-7973-4603-a48d-780c3237a80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b55876-d006-418a-b0eb-ccc52f1dd4d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2" nillable="true" ma:taxonomy="true" ma:internalName="lcf76f155ced4ddcb4097134ff3c332f" ma:taxonomyFieldName="MediaServiceImageTags" ma:displayName="Etiquetas de imagen" ma:readOnly="false" ma:fieldId="{5cf76f15-5ced-4ddc-b409-7134ff3c332f}" ma:taxonomyMulti="true" ma:sspId="7d80e6a2-e2e2-408e-b616-3865849cfe9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c0f93a-7973-4603-a48d-780c3237a80b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51e069d6-de4c-437b-bfa6-25f0eb28dce1}" ma:internalName="TaxCatchAll" ma:showField="CatchAllData" ma:web="b2c0f93a-7973-4603-a48d-780c3237a80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52066D6-DD23-43BD-B435-22E5EF5FC22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5AD38C8-CD7D-41CA-A187-B94853BC116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9b55876-d006-418a-b0eb-ccc52f1dd4db"/>
    <ds:schemaRef ds:uri="b2c0f93a-7973-4603-a48d-780c3237a8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435</TotalTime>
  <Words>533</Words>
  <Application>Microsoft Macintosh PowerPoint</Application>
  <PresentationFormat>Presentación en pantalla (16:9)</PresentationFormat>
  <Paragraphs>75</Paragraphs>
  <Slides>1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Office Theme</vt:lpstr>
      <vt:lpstr>Excel.Sheet.8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Pamela</dc:creator>
  <cp:lastModifiedBy>Cristian Jiménez</cp:lastModifiedBy>
  <cp:revision>28</cp:revision>
  <dcterms:created xsi:type="dcterms:W3CDTF">2016-02-25T00:41:44Z</dcterms:created>
  <dcterms:modified xsi:type="dcterms:W3CDTF">2024-07-08T02:39:46Z</dcterms:modified>
</cp:coreProperties>
</file>