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768" y="-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E8A23-296F-1942-8550-49260610EC30}" type="datetimeFigureOut">
              <a:rPr lang="es-ES" smtClean="0"/>
              <a:t>07-06-18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1F03-A803-B346-9A2A-1100645DDCE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581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E8A23-296F-1942-8550-49260610EC30}" type="datetimeFigureOut">
              <a:rPr lang="es-ES" smtClean="0"/>
              <a:t>07-06-18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1F03-A803-B346-9A2A-1100645DDCE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7443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E8A23-296F-1942-8550-49260610EC30}" type="datetimeFigureOut">
              <a:rPr lang="es-ES" smtClean="0"/>
              <a:t>07-06-18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1F03-A803-B346-9A2A-1100645DDCE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2897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E8A23-296F-1942-8550-49260610EC30}" type="datetimeFigureOut">
              <a:rPr lang="es-ES" smtClean="0"/>
              <a:t>07-06-18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1F03-A803-B346-9A2A-1100645DDCE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8743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E8A23-296F-1942-8550-49260610EC30}" type="datetimeFigureOut">
              <a:rPr lang="es-ES" smtClean="0"/>
              <a:t>07-06-18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1F03-A803-B346-9A2A-1100645DDCE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894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E8A23-296F-1942-8550-49260610EC30}" type="datetimeFigureOut">
              <a:rPr lang="es-ES" smtClean="0"/>
              <a:t>07-06-18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1F03-A803-B346-9A2A-1100645DDCE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6404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E8A23-296F-1942-8550-49260610EC30}" type="datetimeFigureOut">
              <a:rPr lang="es-ES" smtClean="0"/>
              <a:t>07-06-18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1F03-A803-B346-9A2A-1100645DDCE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6347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E8A23-296F-1942-8550-49260610EC30}" type="datetimeFigureOut">
              <a:rPr lang="es-ES" smtClean="0"/>
              <a:t>07-06-18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1F03-A803-B346-9A2A-1100645DDCE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8179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E8A23-296F-1942-8550-49260610EC30}" type="datetimeFigureOut">
              <a:rPr lang="es-ES" smtClean="0"/>
              <a:t>07-06-18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1F03-A803-B346-9A2A-1100645DDCE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9595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E8A23-296F-1942-8550-49260610EC30}" type="datetimeFigureOut">
              <a:rPr lang="es-ES" smtClean="0"/>
              <a:t>07-06-18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1F03-A803-B346-9A2A-1100645DDCE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9070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E8A23-296F-1942-8550-49260610EC30}" type="datetimeFigureOut">
              <a:rPr lang="es-ES" smtClean="0"/>
              <a:t>07-06-18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1F03-A803-B346-9A2A-1100645DDCE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2661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E8A23-296F-1942-8550-49260610EC30}" type="datetimeFigureOut">
              <a:rPr lang="es-ES" smtClean="0"/>
              <a:t>07-06-18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F1F03-A803-B346-9A2A-1100645DDCE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761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00" y="114300"/>
            <a:ext cx="1346200" cy="962202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076502"/>
            <a:ext cx="1282700" cy="346045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955800" y="304800"/>
            <a:ext cx="30056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"/>
                <a:cs typeface="Arial"/>
              </a:rPr>
              <a:t>T</a:t>
            </a:r>
            <a:r>
              <a:rPr lang="es-ES" sz="2000" dirty="0" smtClean="0">
                <a:latin typeface="Arial"/>
                <a:cs typeface="Arial"/>
              </a:rPr>
              <a:t>i</a:t>
            </a:r>
            <a:r>
              <a:rPr lang="es-ES" sz="2000" dirty="0" smtClean="0">
                <a:latin typeface="Arial"/>
                <a:cs typeface="Arial"/>
              </a:rPr>
              <a:t>tulo</a:t>
            </a:r>
            <a:br>
              <a:rPr lang="es-ES" sz="2000" dirty="0" smtClean="0">
                <a:latin typeface="Arial"/>
                <a:cs typeface="Arial"/>
              </a:rPr>
            </a:br>
            <a:r>
              <a:rPr lang="es-ES" sz="2000" dirty="0" smtClean="0">
                <a:latin typeface="Arial"/>
                <a:cs typeface="Arial"/>
              </a:rPr>
              <a:t>Autores</a:t>
            </a:r>
            <a:endParaRPr lang="es-ES" sz="2000" dirty="0">
              <a:latin typeface="Arial"/>
              <a:cs typeface="Arial"/>
            </a:endParaRPr>
          </a:p>
        </p:txBody>
      </p:sp>
      <p:cxnSp>
        <p:nvCxnSpPr>
          <p:cNvPr id="8" name="Conector recto 7"/>
          <p:cNvCxnSpPr/>
          <p:nvPr/>
        </p:nvCxnSpPr>
        <p:spPr>
          <a:xfrm>
            <a:off x="0" y="1464733"/>
            <a:ext cx="6858000" cy="84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5596467" y="203200"/>
            <a:ext cx="1083733" cy="107650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/>
          <p:cNvSpPr txBox="1"/>
          <p:nvPr/>
        </p:nvSpPr>
        <p:spPr>
          <a:xfrm>
            <a:off x="5682887" y="447792"/>
            <a:ext cx="92111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dirty="0" smtClean="0">
                <a:latin typeface="Arial"/>
                <a:cs typeface="Arial"/>
              </a:rPr>
              <a:t>Logo </a:t>
            </a:r>
          </a:p>
          <a:p>
            <a:pPr algn="ctr"/>
            <a:r>
              <a:rPr lang="es-ES" sz="1100" dirty="0" smtClean="0">
                <a:latin typeface="Arial"/>
                <a:cs typeface="Arial"/>
              </a:rPr>
              <a:t>Institucional</a:t>
            </a:r>
            <a:endParaRPr lang="es-ES" sz="1100" dirty="0">
              <a:latin typeface="Arial"/>
              <a:cs typeface="Arial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5682887" y="7962192"/>
            <a:ext cx="1083733" cy="107650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/>
          <p:cNvSpPr txBox="1"/>
          <p:nvPr/>
        </p:nvSpPr>
        <p:spPr>
          <a:xfrm>
            <a:off x="5759087" y="8359892"/>
            <a:ext cx="92111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dirty="0" smtClean="0">
                <a:latin typeface="Arial"/>
                <a:cs typeface="Arial"/>
              </a:rPr>
              <a:t>C</a:t>
            </a:r>
            <a:r>
              <a:rPr lang="es-ES" sz="1100" dirty="0" smtClean="0">
                <a:latin typeface="Arial"/>
                <a:cs typeface="Arial"/>
              </a:rPr>
              <a:t>ódigo</a:t>
            </a:r>
            <a:br>
              <a:rPr lang="es-ES" sz="1100" dirty="0" smtClean="0">
                <a:latin typeface="Arial"/>
                <a:cs typeface="Arial"/>
              </a:rPr>
            </a:br>
            <a:r>
              <a:rPr lang="es-ES" sz="1100" dirty="0" smtClean="0">
                <a:latin typeface="Arial"/>
                <a:cs typeface="Arial"/>
              </a:rPr>
              <a:t>QR</a:t>
            </a:r>
            <a:endParaRPr lang="es-ES" sz="1100" dirty="0">
              <a:latin typeface="Arial"/>
              <a:cs typeface="Arial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88900" y="8790779"/>
            <a:ext cx="3505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latin typeface="Arial"/>
                <a:cs typeface="Arial"/>
              </a:rPr>
              <a:t>Contacto de investigadores</a:t>
            </a:r>
            <a:endParaRPr lang="es-ES" sz="1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807769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7</Words>
  <Application>Microsoft Macintosh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Rocío Cajas Pino</dc:creator>
  <cp:lastModifiedBy>Rocío Cajas Pino</cp:lastModifiedBy>
  <cp:revision>2</cp:revision>
  <dcterms:created xsi:type="dcterms:W3CDTF">2018-06-07T20:23:02Z</dcterms:created>
  <dcterms:modified xsi:type="dcterms:W3CDTF">2018-06-07T20:37:31Z</dcterms:modified>
</cp:coreProperties>
</file>